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808"/>
    <a:srgbClr val="A555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6" autoAdjust="0"/>
    <p:restoredTop sz="94660"/>
  </p:normalViewPr>
  <p:slideViewPr>
    <p:cSldViewPr>
      <p:cViewPr>
        <p:scale>
          <a:sx n="55" d="100"/>
          <a:sy n="55" d="100"/>
        </p:scale>
        <p:origin x="-9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Лучик\medium_20100119095758390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42644"/>
            <a:ext cx="8640960" cy="6426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47727">
            <a:off x="264881" y="443544"/>
            <a:ext cx="6349965" cy="175104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ВИТАМИНЫ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против гриппа!</a:t>
            </a:r>
            <a:endParaRPr lang="ru-RU" sz="5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085184"/>
            <a:ext cx="1800200" cy="1440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Проект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3 «А» класса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Users\Настя\Desktop\Лучик\22df2745b1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5472608" cy="3673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стя\Desktop\Лучик\6865642-various-kids-holding-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6473"/>
            <a:ext cx="8136904" cy="64508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6"/>
            <a:ext cx="4896544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Витамины – это здоровье!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5" name="Picture 5" descr="C:\Users\Настя\Desktop\Лучик\81391838_4524271_93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89550"/>
            <a:ext cx="4392488" cy="327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БУДЬТЕ  ЗДОРОВЫ!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Употребляйте  витамины!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Настя\Desktop\Лучик\depositphotos_7507546-Nutrition-Ac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399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ВСЕМ ПОМОГУТ ВИТАМИНЫ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простуды и ангины!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астя\Desktop\Лучик\5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1988840"/>
            <a:ext cx="4176464" cy="4425355"/>
          </a:xfrm>
          <a:prstGeom prst="rect">
            <a:avLst/>
          </a:prstGeom>
          <a:noFill/>
        </p:spPr>
      </p:pic>
      <p:pic>
        <p:nvPicPr>
          <p:cNvPr id="2052" name="Picture 4" descr="C:\Users\Настя\Desktop\Лучик\artleo.com-3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05064"/>
            <a:ext cx="4137382" cy="2585864"/>
          </a:xfrm>
          <a:prstGeom prst="rect">
            <a:avLst/>
          </a:prstGeom>
          <a:noFill/>
        </p:spPr>
      </p:pic>
      <p:pic>
        <p:nvPicPr>
          <p:cNvPr id="2053" name="Picture 5" descr="C:\Users\Настя\Desktop\Лучик\fresh-vegetables-vector-collec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710875" cy="1966616"/>
          </a:xfrm>
          <a:prstGeom prst="rect">
            <a:avLst/>
          </a:prstGeom>
          <a:noFill/>
        </p:spPr>
      </p:pic>
      <p:pic>
        <p:nvPicPr>
          <p:cNvPr id="2051" name="Picture 3" descr="C:\Users\Настя\Desktop\Лучик\0_8f0cd_7d46917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04864"/>
            <a:ext cx="2565753" cy="181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стя\Desktop\Лучик\Vitamina-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7466">
            <a:off x="386522" y="203056"/>
            <a:ext cx="2690983" cy="1903871"/>
          </a:xfrm>
          <a:prstGeom prst="rect">
            <a:avLst/>
          </a:prstGeom>
          <a:noFill/>
        </p:spPr>
      </p:pic>
      <p:pic>
        <p:nvPicPr>
          <p:cNvPr id="3077" name="Picture 5" descr="C:\Users\Настя\Desktop\Лучик\Р±Р°РґС‹_PNG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69260"/>
            <a:ext cx="3419872" cy="2588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690864" cy="221825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C:\Users\Настя\Desktop\Лучик\Sick-Kid-2-1024x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08920"/>
            <a:ext cx="4233943" cy="372569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55776" y="404664"/>
            <a:ext cx="4032448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ВИТАМИНЫ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грипп помогут одолеть и подольше                         не болеть!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C:\Users\Настя\Desktop\Лучик\img_8746808_116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4664"/>
            <a:ext cx="2263831" cy="2016224"/>
          </a:xfrm>
          <a:prstGeom prst="rect">
            <a:avLst/>
          </a:prstGeom>
          <a:noFill/>
        </p:spPr>
      </p:pic>
      <p:pic>
        <p:nvPicPr>
          <p:cNvPr id="3080" name="Picture 8" descr="C:\Users\Настя\Desktop\Лучик\3239c86adf99655e4a839c40bdcb4a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413472" cy="1846372"/>
          </a:xfrm>
          <a:prstGeom prst="rect">
            <a:avLst/>
          </a:prstGeom>
          <a:noFill/>
        </p:spPr>
      </p:pic>
      <p:pic>
        <p:nvPicPr>
          <p:cNvPr id="3079" name="Picture 7" descr="C:\Users\Настя\Desktop\Лучик\46050_breads-flavored-with-onion-and-garlic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2113796" cy="155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стя\Desktop\Лучик\apel_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584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Если с фруктами дружить,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будешь очень долго жить!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Настя\Desktop\Лучик\0_b4f7f_a0ebe2b7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085184"/>
            <a:ext cx="2016224" cy="1502759"/>
          </a:xfrm>
          <a:prstGeom prst="rect">
            <a:avLst/>
          </a:prstGeom>
          <a:noFill/>
        </p:spPr>
      </p:pic>
      <p:pic>
        <p:nvPicPr>
          <p:cNvPr id="2051" name="Picture 3" descr="C:\Users\Настя\Desktop\Лучик\0_f3fe6_b1b1aa36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13176"/>
            <a:ext cx="1656184" cy="16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Лучик\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1988840"/>
            <a:ext cx="3271703" cy="3583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328592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DA5808"/>
                </a:solidFill>
              </a:rPr>
              <a:t>От простуды и ангины </a:t>
            </a:r>
            <a:br>
              <a:rPr lang="ru-RU" b="1" dirty="0" smtClean="0">
                <a:solidFill>
                  <a:srgbClr val="DA5808"/>
                </a:solidFill>
              </a:rPr>
            </a:br>
            <a:r>
              <a:rPr lang="ru-RU" b="1" dirty="0" smtClean="0">
                <a:solidFill>
                  <a:srgbClr val="DA5808"/>
                </a:solidFill>
              </a:rPr>
              <a:t>помогают апельсины, </a:t>
            </a:r>
            <a:endParaRPr lang="ru-RU" b="1" dirty="0">
              <a:solidFill>
                <a:srgbClr val="DA580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5229200"/>
            <a:ext cx="5688632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DA5808"/>
                </a:solidFill>
              </a:rPr>
              <a:t>Ну, а лучше есть лимон, хоть и очень кислый он!</a:t>
            </a:r>
            <a:endParaRPr lang="ru-RU" sz="4000" b="1" dirty="0">
              <a:solidFill>
                <a:srgbClr val="DA5808"/>
              </a:solidFill>
            </a:endParaRPr>
          </a:p>
        </p:txBody>
      </p:sp>
      <p:pic>
        <p:nvPicPr>
          <p:cNvPr id="6148" name="Picture 4" descr="C:\Users\Настя\Desktop\Лучик\Lemon-natural-materi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595" y="332656"/>
            <a:ext cx="3352096" cy="3240360"/>
          </a:xfrm>
          <a:prstGeom prst="rect">
            <a:avLst/>
          </a:prstGeom>
          <a:noFill/>
        </p:spPr>
      </p:pic>
      <p:pic>
        <p:nvPicPr>
          <p:cNvPr id="6147" name="Picture 3" descr="C:\Users\Настя\Desktop\Лучик\pi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3600400" cy="330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ПЕЙТЕ СОКИ ФРУКТОВЫЕ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растите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бодрые и здоровые!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Picture 3" descr="C:\Users\Настя\Desktop\Лучик\317528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72816"/>
            <a:ext cx="5076756" cy="381642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27584" y="5877272"/>
            <a:ext cx="7776864" cy="5760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 соках содержатся витамины!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Настя\Desktop\Лучик\1330601230_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32251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Ешьте овощи и фрукты – витаминные продукты!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2276872"/>
            <a:ext cx="3178696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Настя\Desktop\Лучик\schueler_clipart_-_bilder_fuer_schule_20130518_11409675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51409" cy="4960615"/>
          </a:xfrm>
          <a:prstGeom prst="rect">
            <a:avLst/>
          </a:prstGeom>
          <a:noFill/>
        </p:spPr>
      </p:pic>
      <p:pic>
        <p:nvPicPr>
          <p:cNvPr id="5" name="Picture 3" descr="C:\Users\Настя\Desktop\Лучик\99566696_large_0_70377_5676dce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5112568" cy="3208137"/>
          </a:xfrm>
          <a:prstGeom prst="rect">
            <a:avLst/>
          </a:prstGeom>
          <a:noFill/>
        </p:spPr>
      </p:pic>
      <p:pic>
        <p:nvPicPr>
          <p:cNvPr id="7174" name="Picture 6" descr="C:\Users\Настя\Desktop\Лучик\resto-scola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4032448" cy="196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328592" cy="221825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гриппом не болеть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соперников одолеть,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Надо есть  </a:t>
            </a:r>
            <a:r>
              <a:rPr lang="ru-RU" sz="3600" b="1" dirty="0" smtClean="0">
                <a:solidFill>
                  <a:srgbClr val="C00000"/>
                </a:solidFill>
              </a:rPr>
              <a:t>чеснок и лук -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них помощь </a:t>
            </a:r>
            <a:r>
              <a:rPr lang="ru-RU" sz="3600" b="1" dirty="0" smtClean="0">
                <a:solidFill>
                  <a:srgbClr val="C00000"/>
                </a:solidFill>
              </a:rPr>
              <a:t>от 7 недуг!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Настя\Desktop\Лучик\royalty-free-winner-clipart-illustration-1114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3877891" cy="3877891"/>
          </a:xfrm>
          <a:prstGeom prst="rect">
            <a:avLst/>
          </a:prstGeom>
          <a:noFill/>
        </p:spPr>
      </p:pic>
      <p:pic>
        <p:nvPicPr>
          <p:cNvPr id="8195" name="Picture 3" descr="C:\Users\Настя\Desktop\Лучик\chipolli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167321" cy="3168352"/>
          </a:xfrm>
          <a:prstGeom prst="rect">
            <a:avLst/>
          </a:prstGeom>
          <a:noFill/>
        </p:spPr>
      </p:pic>
      <p:pic>
        <p:nvPicPr>
          <p:cNvPr id="8196" name="Picture 4" descr="C:\Users\Настя\Desktop\Лучик\46050_breads-flavored-with-onion-and-garlic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63355"/>
            <a:ext cx="3786782" cy="2794645"/>
          </a:xfrm>
          <a:prstGeom prst="rect">
            <a:avLst/>
          </a:prstGeom>
          <a:noFill/>
        </p:spPr>
      </p:pic>
      <p:pic>
        <p:nvPicPr>
          <p:cNvPr id="8197" name="Picture 5" descr="C:\Users\Настя\Desktop\Лучик\0_5075c_71780bc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628800"/>
            <a:ext cx="21018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Лучик\milk-wine-good-news-dairy-lovers-planet_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7"/>
            <a:ext cx="5587528" cy="3672408"/>
          </a:xfrm>
          <a:prstGeom prst="rect">
            <a:avLst/>
          </a:prstGeom>
          <a:noFill/>
        </p:spPr>
      </p:pic>
      <p:pic>
        <p:nvPicPr>
          <p:cNvPr id="9219" name="Picture 3" descr="C:\Users\Настя\Desktop\Лучик\78534614_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104455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328592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Всем котам секрет известен: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Оттого мурлычем песни,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Прыгаем всегда легко,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Что мы любим молоко!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Настя\Desktop\Лучик\81503692_large_0_6fb83_ca2cf5ec_X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88640"/>
            <a:ext cx="378278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ВИТАМИНЫ  против гриппа!</vt:lpstr>
      <vt:lpstr>ВСЕМ ПОМОГУТ ВИТАМИНЫ от простуды и ангины!</vt:lpstr>
      <vt:lpstr> </vt:lpstr>
      <vt:lpstr>Если с фруктами дружить,  будешь очень долго жить!</vt:lpstr>
      <vt:lpstr>От простуды и ангины  помогают апельсины, </vt:lpstr>
      <vt:lpstr>ПЕЙТЕ СОКИ ФРУКТОВЫЕ –  растите  бодрые и здоровые!</vt:lpstr>
      <vt:lpstr>Ешьте овощи и фрукты – витаминные продукты!</vt:lpstr>
      <vt:lpstr>Чтобы гриппом не болеть И соперников одолеть, Надо есть  чеснок и лук -   В них помощь от 7 недуг!</vt:lpstr>
      <vt:lpstr>Всем котам секрет известен: Оттого мурлычем песни, Прыгаем всегда легко, Что мы любим молоко! </vt:lpstr>
      <vt:lpstr>Витамины – это здоровье! </vt:lpstr>
      <vt:lpstr>БУДЬТЕ 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 против гриппа</dc:title>
  <dc:creator>Настя</dc:creator>
  <cp:lastModifiedBy>Настя</cp:lastModifiedBy>
  <cp:revision>19</cp:revision>
  <dcterms:created xsi:type="dcterms:W3CDTF">2014-12-06T14:38:05Z</dcterms:created>
  <dcterms:modified xsi:type="dcterms:W3CDTF">2014-12-08T17:17:44Z</dcterms:modified>
</cp:coreProperties>
</file>