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4" r:id="rId20"/>
    <p:sldId id="280" r:id="rId21"/>
    <p:sldId id="273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85" r:id="rId31"/>
    <p:sldId id="284" r:id="rId32"/>
    <p:sldId id="291" r:id="rId33"/>
    <p:sldId id="294" r:id="rId34"/>
    <p:sldId id="292" r:id="rId35"/>
    <p:sldId id="293" r:id="rId36"/>
    <p:sldId id="295" r:id="rId37"/>
    <p:sldId id="296" r:id="rId38"/>
    <p:sldId id="297" r:id="rId39"/>
    <p:sldId id="299" r:id="rId40"/>
    <p:sldId id="298" r:id="rId41"/>
    <p:sldId id="300" r:id="rId42"/>
    <p:sldId id="301" r:id="rId43"/>
    <p:sldId id="302" r:id="rId44"/>
    <p:sldId id="303" r:id="rId45"/>
    <p:sldId id="286" r:id="rId46"/>
    <p:sldId id="304" r:id="rId47"/>
    <p:sldId id="305" r:id="rId48"/>
    <p:sldId id="306" r:id="rId49"/>
    <p:sldId id="288" r:id="rId50"/>
    <p:sldId id="307" r:id="rId51"/>
    <p:sldId id="289" r:id="rId52"/>
    <p:sldId id="308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515"/>
    <a:srgbClr val="A80000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31.jp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31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 крепкой азотной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кислоты в стране, </a:t>
            </a:r>
          </a:p>
          <a:p>
            <a:pPr>
              <a:defRPr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1942 год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287021478788124E-2"/>
          <c:y val="0.33341986555307906"/>
          <c:w val="0.87094910347652754"/>
          <c:h val="0.561849136260614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 крепкой азотной кислоты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23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</c:dPt>
          <c:dPt>
            <c:idx val="1"/>
            <c:bubble3D val="0"/>
            <c:explosion val="15"/>
            <c:spPr>
              <a:blipFill dpi="0"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</c:dPt>
          <c:dLbls>
            <c:dLbl>
              <c:idx val="0"/>
              <c:layout>
                <c:manualLayout>
                  <c:x val="-4.7905491782978871E-2"/>
                  <c:y val="-7.73646805974252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1" i="0" u="none" strike="noStrike" kern="1200" cap="none" spc="0" baseline="0">
                        <a:ln/>
                        <a:solidFill>
                          <a:srgbClr val="C00000"/>
                        </a:solidFill>
                        <a:effectLst>
                          <a:glow rad="228600">
                            <a:schemeClr val="accent4">
                              <a:lumMod val="60000"/>
                              <a:lumOff val="40000"/>
                              <a:alpha val="69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200" b="1" cap="none" spc="0" dirty="0" smtClean="0">
                        <a:ln/>
                        <a:solidFill>
                          <a:srgbClr val="C00000"/>
                        </a:solidFill>
                        <a:effectLst>
                          <a:glow rad="228600">
                            <a:schemeClr val="accent4">
                              <a:lumMod val="60000"/>
                              <a:lumOff val="40000"/>
                              <a:alpha val="69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36,3%</a:t>
                    </a:r>
                    <a:endParaRPr lang="en-US" sz="3200" b="1" cap="none" spc="0" dirty="0">
                      <a:ln/>
                      <a:solidFill>
                        <a:srgbClr val="C00000"/>
                      </a:solidFill>
                      <a:effectLst>
                        <a:glow rad="228600">
                          <a:schemeClr val="accent4">
                            <a:lumMod val="60000"/>
                            <a:lumOff val="40000"/>
                            <a:alpha val="69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0" u="none" strike="noStrike" kern="1200" cap="none" spc="0" baseline="0">
                      <a:ln/>
                      <a:solidFill>
                        <a:srgbClr val="C00000"/>
                      </a:solidFill>
                      <a:effectLst>
                        <a:glow rad="228600">
                          <a:schemeClr val="accent4">
                            <a:lumMod val="60000"/>
                            <a:lumOff val="40000"/>
                            <a:alpha val="69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5431853468117"/>
                      <c:h val="0.17346861771280483"/>
                    </c:manualLayout>
                  </c15:layout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1"/>
                <c:pt idx="0">
                  <c:v>Азотнотуковый завод, Кемерово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9.9424007677163612E-2"/>
          <c:y val="0.85346627716331902"/>
          <c:w val="0.85119222646612458"/>
          <c:h val="0.146449377255545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342900">
                  <a:schemeClr val="accent4">
                    <a:lumMod val="60000"/>
                    <a:lumOff val="40000"/>
                    <a:alpha val="64000"/>
                  </a:schemeClr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4">
        <a:alphaModFix amt="54000"/>
      </a:blip>
      <a:srcRect/>
      <a:stretch>
        <a:fillRect/>
      </a:stretch>
    </a:blipFill>
    <a:ln w="22225" cmpd="thickThin">
      <a:solidFill>
        <a:schemeClr val="bg2">
          <a:lumMod val="5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5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порохов в стране, 1943 год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9315324830108688"/>
          <c:y val="1.3209259899209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408004091399096"/>
          <c:w val="1"/>
          <c:h val="0.733864063148129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 порохов в стране, 1943 год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"/>
            <c:spPr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  <a:sp3d/>
            </c:spPr>
          </c:dPt>
          <c:dPt>
            <c:idx val="1"/>
            <c:bubble3D val="0"/>
            <c:explosion val="22"/>
            <c:spPr>
              <a:blipFill dpi="0"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2.2805978731974774E-2"/>
                  <c:y val="-1.98261474318441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1" i="0" u="none" strike="noStrike" kern="1200" cap="none" spc="0" baseline="0">
                        <a:ln/>
                        <a:solidFill>
                          <a:srgbClr val="C00000"/>
                        </a:solidFill>
                        <a:effectLst>
                          <a:glow rad="228600">
                            <a:srgbClr val="FFC000">
                              <a:alpha val="67000"/>
                            </a:srgb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DB870763-4511-4164-A40D-95D9461AF72A}" type="VALUE">
                      <a:rPr lang="en-US" sz="3200" b="1" cap="none" spc="0" smtClean="0">
                        <a:ln/>
                        <a:solidFill>
                          <a:srgbClr val="C00000"/>
                        </a:solidFill>
                        <a:effectLst>
                          <a:glow rad="228600">
                            <a:srgbClr val="FFC000">
                              <a:alpha val="67000"/>
                            </a:srgb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3200" b="1" cap="none" spc="0">
                          <a:ln/>
                          <a:solidFill>
                            <a:srgbClr val="C00000"/>
                          </a:solidFill>
                          <a:effectLst>
                            <a:glow rad="228600">
                              <a:srgbClr val="FFC000">
                                <a:alpha val="67000"/>
                              </a:srgb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r>
                      <a:rPr lang="en-US" sz="3200" b="1" cap="none" spc="0" dirty="0" smtClean="0">
                        <a:ln/>
                        <a:solidFill>
                          <a:srgbClr val="C00000"/>
                        </a:solidFill>
                        <a:effectLst>
                          <a:glow rad="228600">
                            <a:srgbClr val="FFC000">
                              <a:alpha val="67000"/>
                            </a:srgb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0" u="none" strike="noStrike" kern="1200" cap="none" spc="0" baseline="0">
                      <a:ln/>
                      <a:solidFill>
                        <a:srgbClr val="C00000"/>
                      </a:solidFill>
                      <a:effectLst>
                        <a:glow rad="228600">
                          <a:srgbClr val="FFC000">
                            <a:alpha val="67000"/>
                          </a:srgb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95859837707116"/>
                      <c:h val="0.2001814644737728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1"/>
                <c:pt idx="0">
                  <c:v>Кемеровский комбинат №392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26.3</c:v>
                </c:pt>
                <c:pt idx="1">
                  <c:v>70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4.9254841006969308E-2"/>
          <c:y val="0.85190858161950866"/>
          <c:w val="0.85119222646612458"/>
          <c:h val="0.146449377255545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342900">
                  <a:schemeClr val="accent4">
                    <a:lumMod val="60000"/>
                    <a:lumOff val="40000"/>
                    <a:alpha val="64000"/>
                  </a:schemeClr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4">
        <a:alphaModFix amt="60000"/>
      </a:blip>
      <a:srcRect/>
      <a:stretch>
        <a:fillRect/>
      </a:stretch>
    </a:blipFill>
    <a:ln w="22225" cmpd="thinThick">
      <a:solidFill>
        <a:schemeClr val="bg2">
          <a:lumMod val="5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CD664A-EE0B-420D-B76B-14ACEC8D37A4}" type="doc">
      <dgm:prSet loTypeId="urn:microsoft.com/office/officeart/2005/8/layout/vList4" loCatId="list" qsTypeId="urn:microsoft.com/office/officeart/2005/8/quickstyle/3d3" qsCatId="3D" csTypeId="urn:microsoft.com/office/officeart/2005/8/colors/accent6_4" csCatId="accent6" phldr="1"/>
      <dgm:spPr/>
    </dgm:pt>
    <dgm:pt modelId="{23505811-9417-436C-97BE-6E3D0A4E2E79}">
      <dgm:prSet phldrT="[Текст]" custT="1"/>
      <dgm:spPr/>
      <dgm:t>
        <a:bodyPr/>
        <a:lstStyle/>
        <a:p>
          <a:r>
            <a:rPr lang="ru-RU" sz="48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За годы войны </a:t>
          </a:r>
          <a:r>
            <a:rPr lang="ru-RU" sz="4800" b="1" cap="none" spc="0" dirty="0" smtClean="0">
              <a:ln w="127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185 наших земляков </a:t>
          </a:r>
          <a:r>
            <a:rPr lang="ru-RU" sz="48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за боевые подвиги были </a:t>
          </a:r>
          <a:r>
            <a:rPr lang="ru-RU" sz="4800" b="1" cap="none" spc="0" dirty="0" smtClean="0">
              <a:ln w="127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удостоены звания Герой Советского Союза</a:t>
          </a:r>
          <a:endParaRPr lang="ru-RU" sz="5500" b="1" cap="none" spc="0" dirty="0">
            <a:ln w="12700" cmpd="sng">
              <a:solidFill>
                <a:srgbClr val="C00000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D38CE7-BCA1-4968-A4E5-21BF042254D8}" type="parTrans" cxnId="{A6B4778F-19D9-4D27-A771-97F58F2E8DF5}">
      <dgm:prSet/>
      <dgm:spPr/>
      <dgm:t>
        <a:bodyPr/>
        <a:lstStyle/>
        <a:p>
          <a:endParaRPr lang="ru-RU"/>
        </a:p>
      </dgm:t>
    </dgm:pt>
    <dgm:pt modelId="{4F4CE0C0-B757-48FE-9A6C-C756ACCBAAB9}" type="sibTrans" cxnId="{A6B4778F-19D9-4D27-A771-97F58F2E8DF5}">
      <dgm:prSet/>
      <dgm:spPr/>
      <dgm:t>
        <a:bodyPr/>
        <a:lstStyle/>
        <a:p>
          <a:endParaRPr lang="ru-RU"/>
        </a:p>
      </dgm:t>
    </dgm:pt>
    <dgm:pt modelId="{2FA49925-8AEA-4556-8F4D-679AAF5E8224}" type="pres">
      <dgm:prSet presAssocID="{ACCD664A-EE0B-420D-B76B-14ACEC8D37A4}" presName="linear" presStyleCnt="0">
        <dgm:presLayoutVars>
          <dgm:dir/>
          <dgm:resizeHandles val="exact"/>
        </dgm:presLayoutVars>
      </dgm:prSet>
      <dgm:spPr/>
    </dgm:pt>
    <dgm:pt modelId="{60FF8BD4-AF8A-4B5B-A0C2-2DA4D955D0CB}" type="pres">
      <dgm:prSet presAssocID="{23505811-9417-436C-97BE-6E3D0A4E2E79}" presName="comp" presStyleCnt="0"/>
      <dgm:spPr/>
    </dgm:pt>
    <dgm:pt modelId="{9EBCE5FE-E2D8-440E-85F4-DDF8CB8E78DA}" type="pres">
      <dgm:prSet presAssocID="{23505811-9417-436C-97BE-6E3D0A4E2E79}" presName="box" presStyleLbl="node1" presStyleIdx="0" presStyleCnt="1" custLinFactNeighborX="250"/>
      <dgm:spPr/>
      <dgm:t>
        <a:bodyPr/>
        <a:lstStyle/>
        <a:p>
          <a:endParaRPr lang="ru-RU"/>
        </a:p>
      </dgm:t>
    </dgm:pt>
    <dgm:pt modelId="{0CF59E7C-735F-4039-864B-FE72A93DEE95}" type="pres">
      <dgm:prSet presAssocID="{23505811-9417-436C-97BE-6E3D0A4E2E79}" presName="img" presStyleLbl="fgImgPlace1" presStyleIdx="0" presStyleCnt="1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7000" r="-107000"/>
          </a:stretch>
        </a:blipFill>
      </dgm:spPr>
    </dgm:pt>
    <dgm:pt modelId="{51739DC2-952F-4AD6-901F-EC50264B197B}" type="pres">
      <dgm:prSet presAssocID="{23505811-9417-436C-97BE-6E3D0A4E2E79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33F5A6-9A30-42FF-9E2E-3549FFF2436D}" type="presOf" srcId="{ACCD664A-EE0B-420D-B76B-14ACEC8D37A4}" destId="{2FA49925-8AEA-4556-8F4D-679AAF5E8224}" srcOrd="0" destOrd="0" presId="urn:microsoft.com/office/officeart/2005/8/layout/vList4"/>
    <dgm:cxn modelId="{A290ABE9-14DF-4470-A322-D8CEAD7DD43E}" type="presOf" srcId="{23505811-9417-436C-97BE-6E3D0A4E2E79}" destId="{9EBCE5FE-E2D8-440E-85F4-DDF8CB8E78DA}" srcOrd="0" destOrd="0" presId="urn:microsoft.com/office/officeart/2005/8/layout/vList4"/>
    <dgm:cxn modelId="{4B690592-DEEF-44EF-B15D-E3235F62FBA9}" type="presOf" srcId="{23505811-9417-436C-97BE-6E3D0A4E2E79}" destId="{51739DC2-952F-4AD6-901F-EC50264B197B}" srcOrd="1" destOrd="0" presId="urn:microsoft.com/office/officeart/2005/8/layout/vList4"/>
    <dgm:cxn modelId="{A6B4778F-19D9-4D27-A771-97F58F2E8DF5}" srcId="{ACCD664A-EE0B-420D-B76B-14ACEC8D37A4}" destId="{23505811-9417-436C-97BE-6E3D0A4E2E79}" srcOrd="0" destOrd="0" parTransId="{6CD38CE7-BCA1-4968-A4E5-21BF042254D8}" sibTransId="{4F4CE0C0-B757-48FE-9A6C-C756ACCBAAB9}"/>
    <dgm:cxn modelId="{3985BEC2-1404-44B8-8744-AB5959185D96}" type="presParOf" srcId="{2FA49925-8AEA-4556-8F4D-679AAF5E8224}" destId="{60FF8BD4-AF8A-4B5B-A0C2-2DA4D955D0CB}" srcOrd="0" destOrd="0" presId="urn:microsoft.com/office/officeart/2005/8/layout/vList4"/>
    <dgm:cxn modelId="{91E29C31-0F1A-4B4A-8E1F-345F423BE607}" type="presParOf" srcId="{60FF8BD4-AF8A-4B5B-A0C2-2DA4D955D0CB}" destId="{9EBCE5FE-E2D8-440E-85F4-DDF8CB8E78DA}" srcOrd="0" destOrd="0" presId="urn:microsoft.com/office/officeart/2005/8/layout/vList4"/>
    <dgm:cxn modelId="{0A7B5E35-075C-4F75-B92C-3A8C59A0B598}" type="presParOf" srcId="{60FF8BD4-AF8A-4B5B-A0C2-2DA4D955D0CB}" destId="{0CF59E7C-735F-4039-864B-FE72A93DEE95}" srcOrd="1" destOrd="0" presId="urn:microsoft.com/office/officeart/2005/8/layout/vList4"/>
    <dgm:cxn modelId="{9639D396-5837-4C50-9F2F-88A060BD22DB}" type="presParOf" srcId="{60FF8BD4-AF8A-4B5B-A0C2-2DA4D955D0CB}" destId="{51739DC2-952F-4AD6-901F-EC50264B197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6B4F23-F684-458A-84C4-024FC7A799F2}" type="doc">
      <dgm:prSet loTypeId="urn:microsoft.com/office/officeart/2005/8/layout/hierarchy3" loCatId="list" qsTypeId="urn:microsoft.com/office/officeart/2005/8/quickstyle/3d2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30D92F5F-7BC3-4F7F-BF10-2850F09F4DFA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Герои Советского Союза – </a:t>
          </a:r>
          <a:r>
            <a:rPr lang="ru-RU" b="1" cap="none" spc="0" dirty="0" err="1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кузбассовцы</a:t>
          </a:r>
          <a:r>
            <a:rPr lang="ru-RU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лично уничтожили</a:t>
          </a:r>
          <a:endParaRPr lang="ru-RU" b="1" cap="none" spc="0" dirty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4C097A-3DF2-4A71-B376-A8ED077368F1}" type="parTrans" cxnId="{48358CBC-7DC2-49C2-8604-729511C3EC0B}">
      <dgm:prSet/>
      <dgm:spPr/>
      <dgm:t>
        <a:bodyPr/>
        <a:lstStyle/>
        <a:p>
          <a:endParaRPr lang="ru-RU"/>
        </a:p>
      </dgm:t>
    </dgm:pt>
    <dgm:pt modelId="{1F0BC941-4DEF-464F-8ACD-4EDFC1194F17}" type="sibTrans" cxnId="{48358CBC-7DC2-49C2-8604-729511C3EC0B}">
      <dgm:prSet/>
      <dgm:spPr/>
      <dgm:t>
        <a:bodyPr/>
        <a:lstStyle/>
        <a:p>
          <a:endParaRPr lang="ru-RU"/>
        </a:p>
      </dgm:t>
    </dgm:pt>
    <dgm:pt modelId="{94FEB8E3-9243-44F0-A9B1-4BCD03E7AA63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12530 гитлеровских солдат и офицеров</a:t>
          </a:r>
          <a:endParaRPr lang="ru-RU" sz="1600" dirty="0"/>
        </a:p>
      </dgm:t>
    </dgm:pt>
    <dgm:pt modelId="{4BC06071-76C9-4CCA-9AE3-74A476571037}" type="parTrans" cxnId="{9829888C-368D-407C-B80C-3FAD58686004}">
      <dgm:prSet/>
      <dgm:spPr/>
      <dgm:t>
        <a:bodyPr/>
        <a:lstStyle/>
        <a:p>
          <a:endParaRPr lang="ru-RU"/>
        </a:p>
      </dgm:t>
    </dgm:pt>
    <dgm:pt modelId="{B034F70A-AF51-4A34-81ED-AA76E73CC2C6}" type="sibTrans" cxnId="{9829888C-368D-407C-B80C-3FAD58686004}">
      <dgm:prSet/>
      <dgm:spPr/>
      <dgm:t>
        <a:bodyPr/>
        <a:lstStyle/>
        <a:p>
          <a:endParaRPr lang="ru-RU"/>
        </a:p>
      </dgm:t>
    </dgm:pt>
    <dgm:pt modelId="{FA12D3B1-B6EB-429C-AB05-47C13A3F017C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1470 автомашин</a:t>
          </a:r>
          <a:endParaRPr lang="ru-RU" sz="1600" dirty="0"/>
        </a:p>
      </dgm:t>
    </dgm:pt>
    <dgm:pt modelId="{3A754901-1326-4C0C-803E-66481C557CB6}" type="parTrans" cxnId="{463A4FE2-8A02-4200-812E-E6B441913682}">
      <dgm:prSet/>
      <dgm:spPr/>
      <dgm:t>
        <a:bodyPr/>
        <a:lstStyle/>
        <a:p>
          <a:endParaRPr lang="ru-RU"/>
        </a:p>
      </dgm:t>
    </dgm:pt>
    <dgm:pt modelId="{D830A500-F9D8-45D1-9E2A-464CBC61F018}" type="sibTrans" cxnId="{463A4FE2-8A02-4200-812E-E6B441913682}">
      <dgm:prSet/>
      <dgm:spPr/>
      <dgm:t>
        <a:bodyPr/>
        <a:lstStyle/>
        <a:p>
          <a:endParaRPr lang="ru-RU"/>
        </a:p>
      </dgm:t>
    </dgm:pt>
    <dgm:pt modelId="{BDD95E54-66C1-424C-A4F1-B134B399E790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404 танка</a:t>
          </a:r>
          <a:endParaRPr lang="ru-RU" sz="1600" dirty="0"/>
        </a:p>
      </dgm:t>
    </dgm:pt>
    <dgm:pt modelId="{EFD12BDF-43DD-4C69-BBBC-3299C11E41E4}" type="parTrans" cxnId="{8AEDE4EF-54B9-48B3-B089-CC19BF6B78BE}">
      <dgm:prSet/>
      <dgm:spPr/>
      <dgm:t>
        <a:bodyPr/>
        <a:lstStyle/>
        <a:p>
          <a:endParaRPr lang="ru-RU"/>
        </a:p>
      </dgm:t>
    </dgm:pt>
    <dgm:pt modelId="{F6B8F870-8167-46B6-B8F0-40D997A20BEF}" type="sibTrans" cxnId="{8AEDE4EF-54B9-48B3-B089-CC19BF6B78BE}">
      <dgm:prSet/>
      <dgm:spPr/>
      <dgm:t>
        <a:bodyPr/>
        <a:lstStyle/>
        <a:p>
          <a:endParaRPr lang="ru-RU"/>
        </a:p>
      </dgm:t>
    </dgm:pt>
    <dgm:pt modelId="{D2357897-2AFF-4623-94F4-E3A9AFBD38F4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119 самолётов</a:t>
          </a:r>
          <a:endParaRPr lang="ru-RU" sz="1600" dirty="0"/>
        </a:p>
      </dgm:t>
    </dgm:pt>
    <dgm:pt modelId="{EAA3B6D8-446E-4169-9B27-BB8A60CBEB06}" type="parTrans" cxnId="{A8D2646D-B5F5-453E-9E8F-F35AB1A0207A}">
      <dgm:prSet/>
      <dgm:spPr/>
      <dgm:t>
        <a:bodyPr/>
        <a:lstStyle/>
        <a:p>
          <a:endParaRPr lang="ru-RU"/>
        </a:p>
      </dgm:t>
    </dgm:pt>
    <dgm:pt modelId="{F981AB4B-833E-407F-8FA1-ED0783193B6E}" type="sibTrans" cxnId="{A8D2646D-B5F5-453E-9E8F-F35AB1A0207A}">
      <dgm:prSet/>
      <dgm:spPr/>
      <dgm:t>
        <a:bodyPr/>
        <a:lstStyle/>
        <a:p>
          <a:endParaRPr lang="ru-RU"/>
        </a:p>
      </dgm:t>
    </dgm:pt>
    <dgm:pt modelId="{225DE8F8-FDFD-489D-AC9D-307F645BE34C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193 пушки</a:t>
          </a:r>
          <a:endParaRPr lang="ru-RU" sz="1600" dirty="0"/>
        </a:p>
      </dgm:t>
    </dgm:pt>
    <dgm:pt modelId="{0768B850-6924-4EAE-892A-9E064FDCA4AC}" type="parTrans" cxnId="{DA8B7ABD-1F16-4D09-806C-7DBAD1F03F5F}">
      <dgm:prSet/>
      <dgm:spPr/>
      <dgm:t>
        <a:bodyPr/>
        <a:lstStyle/>
        <a:p>
          <a:endParaRPr lang="ru-RU"/>
        </a:p>
      </dgm:t>
    </dgm:pt>
    <dgm:pt modelId="{5B7F1C08-C821-4730-98E6-124602C6908D}" type="sibTrans" cxnId="{DA8B7ABD-1F16-4D09-806C-7DBAD1F03F5F}">
      <dgm:prSet/>
      <dgm:spPr/>
      <dgm:t>
        <a:bodyPr/>
        <a:lstStyle/>
        <a:p>
          <a:endParaRPr lang="ru-RU"/>
        </a:p>
      </dgm:t>
    </dgm:pt>
    <dgm:pt modelId="{38EB5C22-A0F8-420F-9C91-0A5729B81477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69 железнодорожных вагонов</a:t>
          </a:r>
          <a:endParaRPr lang="ru-RU" sz="1600" dirty="0"/>
        </a:p>
      </dgm:t>
    </dgm:pt>
    <dgm:pt modelId="{6DBFD4E7-ADFD-4D0A-8D08-3A2A0634CA55}" type="parTrans" cxnId="{297E7E61-26A5-464A-B227-CB79363CBCA0}">
      <dgm:prSet/>
      <dgm:spPr/>
      <dgm:t>
        <a:bodyPr/>
        <a:lstStyle/>
        <a:p>
          <a:endParaRPr lang="ru-RU"/>
        </a:p>
      </dgm:t>
    </dgm:pt>
    <dgm:pt modelId="{FFCC850A-775E-489D-82D8-52541064CCC6}" type="sibTrans" cxnId="{297E7E61-26A5-464A-B227-CB79363CBCA0}">
      <dgm:prSet/>
      <dgm:spPr/>
      <dgm:t>
        <a:bodyPr/>
        <a:lstStyle/>
        <a:p>
          <a:endParaRPr lang="ru-RU"/>
        </a:p>
      </dgm:t>
    </dgm:pt>
    <dgm:pt modelId="{D2CC17B3-0F3D-4CBE-AD5A-FCDFD55C962B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19 бронетранспортёров</a:t>
          </a:r>
          <a:endParaRPr lang="ru-RU" sz="1600" dirty="0"/>
        </a:p>
      </dgm:t>
    </dgm:pt>
    <dgm:pt modelId="{3F9AECEE-D25F-4A35-AC50-B0491C9A20CF}" type="parTrans" cxnId="{11F01CDC-7C8E-4DBB-94DE-1ADC3A799DD2}">
      <dgm:prSet/>
      <dgm:spPr/>
      <dgm:t>
        <a:bodyPr/>
        <a:lstStyle/>
        <a:p>
          <a:endParaRPr lang="ru-RU"/>
        </a:p>
      </dgm:t>
    </dgm:pt>
    <dgm:pt modelId="{DC0B7646-EBA0-4A0E-8F50-5CF155F618FF}" type="sibTrans" cxnId="{11F01CDC-7C8E-4DBB-94DE-1ADC3A799DD2}">
      <dgm:prSet/>
      <dgm:spPr/>
      <dgm:t>
        <a:bodyPr/>
        <a:lstStyle/>
        <a:p>
          <a:endParaRPr lang="ru-RU"/>
        </a:p>
      </dgm:t>
    </dgm:pt>
    <dgm:pt modelId="{EC7074FC-BE3A-4269-A844-3B26D739BD49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33 склада с боеприпасами и горюче-смазочными материалами</a:t>
          </a:r>
          <a:endParaRPr lang="ru-RU" sz="1600" dirty="0"/>
        </a:p>
      </dgm:t>
    </dgm:pt>
    <dgm:pt modelId="{67636C00-CD09-4014-A0CF-8DA4A79483F4}" type="parTrans" cxnId="{7528C6CB-D7CB-4F5C-9C02-EF1B4792B871}">
      <dgm:prSet/>
      <dgm:spPr/>
      <dgm:t>
        <a:bodyPr/>
        <a:lstStyle/>
        <a:p>
          <a:endParaRPr lang="ru-RU"/>
        </a:p>
      </dgm:t>
    </dgm:pt>
    <dgm:pt modelId="{0DB054F7-4FD8-4441-AFE4-A01E6EA45763}" type="sibTrans" cxnId="{7528C6CB-D7CB-4F5C-9C02-EF1B4792B871}">
      <dgm:prSet/>
      <dgm:spPr/>
      <dgm:t>
        <a:bodyPr/>
        <a:lstStyle/>
        <a:p>
          <a:endParaRPr lang="ru-RU"/>
        </a:p>
      </dgm:t>
    </dgm:pt>
    <dgm:pt modelId="{93F9686A-47A3-4CF7-8C95-D01F98D91F56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4 эшелона, 3 паровоза, 2 бронепоезда</a:t>
          </a:r>
          <a:endParaRPr lang="ru-RU" sz="1600" dirty="0"/>
        </a:p>
      </dgm:t>
    </dgm:pt>
    <dgm:pt modelId="{9269710D-3E0F-4700-90CC-668C72B136F1}" type="parTrans" cxnId="{09D04924-A212-4610-AC74-26842E4D5D1B}">
      <dgm:prSet/>
      <dgm:spPr/>
      <dgm:t>
        <a:bodyPr/>
        <a:lstStyle/>
        <a:p>
          <a:endParaRPr lang="ru-RU"/>
        </a:p>
      </dgm:t>
    </dgm:pt>
    <dgm:pt modelId="{8AA24E4E-3B84-4548-ADC0-97057B63117D}" type="sibTrans" cxnId="{09D04924-A212-4610-AC74-26842E4D5D1B}">
      <dgm:prSet/>
      <dgm:spPr/>
      <dgm:t>
        <a:bodyPr/>
        <a:lstStyle/>
        <a:p>
          <a:endParaRPr lang="ru-RU"/>
        </a:p>
      </dgm:t>
    </dgm:pt>
    <dgm:pt modelId="{9E14BCE0-B608-472C-AEA1-479D8A92450A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/>
            <a:t>взяли в плен 45 «языков»</a:t>
          </a:r>
          <a:endParaRPr lang="ru-RU" sz="1600" dirty="0"/>
        </a:p>
      </dgm:t>
    </dgm:pt>
    <dgm:pt modelId="{90FCAA96-0553-4262-A174-1789BED43C75}" type="parTrans" cxnId="{57815A38-E4D5-41AD-8B8B-9AE5ACCB9AC1}">
      <dgm:prSet/>
      <dgm:spPr/>
      <dgm:t>
        <a:bodyPr/>
        <a:lstStyle/>
        <a:p>
          <a:endParaRPr lang="ru-RU"/>
        </a:p>
      </dgm:t>
    </dgm:pt>
    <dgm:pt modelId="{A4584097-4BD0-43ED-802E-EC5E28DFF2ED}" type="sibTrans" cxnId="{57815A38-E4D5-41AD-8B8B-9AE5ACCB9AC1}">
      <dgm:prSet/>
      <dgm:spPr/>
      <dgm:t>
        <a:bodyPr/>
        <a:lstStyle/>
        <a:p>
          <a:endParaRPr lang="ru-RU"/>
        </a:p>
      </dgm:t>
    </dgm:pt>
    <dgm:pt modelId="{6912855A-C445-46A3-A8F6-F9131563A173}" type="pres">
      <dgm:prSet presAssocID="{4B6B4F23-F684-458A-84C4-024FC7A799F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CA7F9E-CD3E-4A7E-8719-0DC5F23CF0F1}" type="pres">
      <dgm:prSet presAssocID="{30D92F5F-7BC3-4F7F-BF10-2850F09F4DFA}" presName="root" presStyleCnt="0"/>
      <dgm:spPr/>
    </dgm:pt>
    <dgm:pt modelId="{BAE7E689-FAEE-43EE-9B7C-77F1E11FBE50}" type="pres">
      <dgm:prSet presAssocID="{30D92F5F-7BC3-4F7F-BF10-2850F09F4DFA}" presName="rootComposite" presStyleCnt="0"/>
      <dgm:spPr/>
    </dgm:pt>
    <dgm:pt modelId="{B0DDA441-7B13-4E1B-A579-40BCDA4ADFC9}" type="pres">
      <dgm:prSet presAssocID="{30D92F5F-7BC3-4F7F-BF10-2850F09F4DFA}" presName="rootText" presStyleLbl="node1" presStyleIdx="0" presStyleCnt="1" custScaleX="825882" custScaleY="347985" custLinFactX="-35827" custLinFactNeighborX="-100000" custLinFactNeighborY="1589"/>
      <dgm:spPr/>
      <dgm:t>
        <a:bodyPr/>
        <a:lstStyle/>
        <a:p>
          <a:endParaRPr lang="ru-RU"/>
        </a:p>
      </dgm:t>
    </dgm:pt>
    <dgm:pt modelId="{7D6094EC-E29B-4EBE-9EE9-C36F8EAB7035}" type="pres">
      <dgm:prSet presAssocID="{30D92F5F-7BC3-4F7F-BF10-2850F09F4DFA}" presName="rootConnector" presStyleLbl="node1" presStyleIdx="0" presStyleCnt="1"/>
      <dgm:spPr/>
      <dgm:t>
        <a:bodyPr/>
        <a:lstStyle/>
        <a:p>
          <a:endParaRPr lang="ru-RU"/>
        </a:p>
      </dgm:t>
    </dgm:pt>
    <dgm:pt modelId="{1E1CED52-471F-4A8F-B484-05CA3C65AEED}" type="pres">
      <dgm:prSet presAssocID="{30D92F5F-7BC3-4F7F-BF10-2850F09F4DFA}" presName="childShape" presStyleCnt="0"/>
      <dgm:spPr/>
    </dgm:pt>
    <dgm:pt modelId="{A56180C7-F461-44F3-8EE6-39DAC2E79611}" type="pres">
      <dgm:prSet presAssocID="{4BC06071-76C9-4CCA-9AE3-74A476571037}" presName="Name13" presStyleLbl="parChTrans1D2" presStyleIdx="0" presStyleCnt="10"/>
      <dgm:spPr/>
      <dgm:t>
        <a:bodyPr/>
        <a:lstStyle/>
        <a:p>
          <a:endParaRPr lang="ru-RU"/>
        </a:p>
      </dgm:t>
    </dgm:pt>
    <dgm:pt modelId="{6120C0B1-5E57-4696-B21F-AE50FDE7850C}" type="pres">
      <dgm:prSet presAssocID="{94FEB8E3-9243-44F0-A9B1-4BCD03E7AA63}" presName="childText" presStyleLbl="bgAcc1" presStyleIdx="0" presStyleCnt="10" custScaleX="661640" custLinFactNeighborY="-3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3E613-5594-421E-B6B9-2EB5DCC53485}" type="pres">
      <dgm:prSet presAssocID="{3A754901-1326-4C0C-803E-66481C557CB6}" presName="Name13" presStyleLbl="parChTrans1D2" presStyleIdx="1" presStyleCnt="10"/>
      <dgm:spPr/>
      <dgm:t>
        <a:bodyPr/>
        <a:lstStyle/>
        <a:p>
          <a:endParaRPr lang="ru-RU"/>
        </a:p>
      </dgm:t>
    </dgm:pt>
    <dgm:pt modelId="{0E443954-16F3-489A-A794-A2B64A86BAA9}" type="pres">
      <dgm:prSet presAssocID="{FA12D3B1-B6EB-429C-AB05-47C13A3F017C}" presName="childText" presStyleLbl="bgAcc1" presStyleIdx="1" presStyleCnt="10" custScaleX="354903" custLinFactX="22049" custLinFactNeighborX="100000" custLinFactNeighborY="-28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BED5E-0B7B-4607-98A9-EBEF8477321C}" type="pres">
      <dgm:prSet presAssocID="{EFD12BDF-43DD-4C69-BBBC-3299C11E41E4}" presName="Name13" presStyleLbl="parChTrans1D2" presStyleIdx="2" presStyleCnt="10"/>
      <dgm:spPr/>
      <dgm:t>
        <a:bodyPr/>
        <a:lstStyle/>
        <a:p>
          <a:endParaRPr lang="ru-RU"/>
        </a:p>
      </dgm:t>
    </dgm:pt>
    <dgm:pt modelId="{421571D2-B702-48A8-B2E8-63C08A4E2580}" type="pres">
      <dgm:prSet presAssocID="{BDD95E54-66C1-424C-A4F1-B134B399E790}" presName="childText" presStyleLbl="bgAcc1" presStyleIdx="2" presStyleCnt="10" custScaleX="173482" custLinFactNeighborX="14573" custLinFactNeighborY="-46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ED28D-0540-4ADE-A5EA-D00B51CFD480}" type="pres">
      <dgm:prSet presAssocID="{EAA3B6D8-446E-4169-9B27-BB8A60CBEB06}" presName="Name13" presStyleLbl="parChTrans1D2" presStyleIdx="3" presStyleCnt="10"/>
      <dgm:spPr/>
      <dgm:t>
        <a:bodyPr/>
        <a:lstStyle/>
        <a:p>
          <a:endParaRPr lang="ru-RU"/>
        </a:p>
      </dgm:t>
    </dgm:pt>
    <dgm:pt modelId="{6D8DD4D5-A6A4-4D1D-9C59-1F38257E7C30}" type="pres">
      <dgm:prSet presAssocID="{D2357897-2AFF-4623-94F4-E3A9AFBD38F4}" presName="childText" presStyleLbl="bgAcc1" presStyleIdx="3" presStyleCnt="10" custScaleX="282432" custLinFactX="27514" custLinFactNeighborX="100000" custLinFactNeighborY="-65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279C7-A218-42D7-92F1-D935FD8030BB}" type="pres">
      <dgm:prSet presAssocID="{0768B850-6924-4EAE-892A-9E064FDCA4AC}" presName="Name13" presStyleLbl="parChTrans1D2" presStyleIdx="4" presStyleCnt="10"/>
      <dgm:spPr/>
      <dgm:t>
        <a:bodyPr/>
        <a:lstStyle/>
        <a:p>
          <a:endParaRPr lang="ru-RU"/>
        </a:p>
      </dgm:t>
    </dgm:pt>
    <dgm:pt modelId="{068A4C56-D1C2-475A-91E2-C5F277535F07}" type="pres">
      <dgm:prSet presAssocID="{225DE8F8-FDFD-489D-AC9D-307F645BE34C}" presName="childText" presStyleLbl="bgAcc1" presStyleIdx="4" presStyleCnt="10" custScaleX="260893" custLinFactNeighborX="14574" custLinFactNeighborY="-85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F9E29-E0FD-43CD-96A6-A16CD49C4AE7}" type="pres">
      <dgm:prSet presAssocID="{6DBFD4E7-ADFD-4D0A-8D08-3A2A0634CA55}" presName="Name13" presStyleLbl="parChTrans1D2" presStyleIdx="5" presStyleCnt="10"/>
      <dgm:spPr/>
      <dgm:t>
        <a:bodyPr/>
        <a:lstStyle/>
        <a:p>
          <a:endParaRPr lang="ru-RU"/>
        </a:p>
      </dgm:t>
    </dgm:pt>
    <dgm:pt modelId="{2CC81323-B6EF-43BD-839B-4FC3ECDFAE33}" type="pres">
      <dgm:prSet presAssocID="{38EB5C22-A0F8-420F-9C91-0A5729B81477}" presName="childText" presStyleLbl="bgAcc1" presStyleIdx="5" presStyleCnt="10" custScaleX="590208" custLinFactX="53767" custLinFactNeighborX="100000" custLinFactNeighborY="-95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B3815-AA22-48E7-A065-6DC7E031E34C}" type="pres">
      <dgm:prSet presAssocID="{67636C00-CD09-4014-A0CF-8DA4A79483F4}" presName="Name13" presStyleLbl="parChTrans1D2" presStyleIdx="6" presStyleCnt="10"/>
      <dgm:spPr/>
      <dgm:t>
        <a:bodyPr/>
        <a:lstStyle/>
        <a:p>
          <a:endParaRPr lang="ru-RU"/>
        </a:p>
      </dgm:t>
    </dgm:pt>
    <dgm:pt modelId="{38CB7AC3-79D8-442F-814B-6686C484FF02}" type="pres">
      <dgm:prSet presAssocID="{EC7074FC-BE3A-4269-A844-3B26D739BD49}" presName="childText" presStyleLbl="bgAcc1" presStyleIdx="6" presStyleCnt="10" custScaleX="719379" custLinFactY="-3717" custLinFactNeighborX="-83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0C175-E7D5-419C-BD8D-6F075FCCF557}" type="pres">
      <dgm:prSet presAssocID="{3F9AECEE-D25F-4A35-AC50-B0491C9A20CF}" presName="Name13" presStyleLbl="parChTrans1D2" presStyleIdx="7" presStyleCnt="10"/>
      <dgm:spPr/>
      <dgm:t>
        <a:bodyPr/>
        <a:lstStyle/>
        <a:p>
          <a:endParaRPr lang="ru-RU"/>
        </a:p>
      </dgm:t>
    </dgm:pt>
    <dgm:pt modelId="{2EDEE499-23F9-41F8-80CF-E0AAE6637829}" type="pres">
      <dgm:prSet presAssocID="{D2CC17B3-0F3D-4CBE-AD5A-FCDFD55C962B}" presName="childText" presStyleLbl="bgAcc1" presStyleIdx="7" presStyleCnt="10" custScaleX="390980" custLinFactX="100000" custLinFactY="-8695" custLinFactNeighborX="14863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04894-CD73-4009-A06E-AA0C40E2BDCE}" type="pres">
      <dgm:prSet presAssocID="{9269710D-3E0F-4700-90CC-668C72B136F1}" presName="Name13" presStyleLbl="parChTrans1D2" presStyleIdx="8" presStyleCnt="10"/>
      <dgm:spPr/>
      <dgm:t>
        <a:bodyPr/>
        <a:lstStyle/>
        <a:p>
          <a:endParaRPr lang="ru-RU"/>
        </a:p>
      </dgm:t>
    </dgm:pt>
    <dgm:pt modelId="{712720A7-6C0A-436D-B58D-54DB42CA2E3B}" type="pres">
      <dgm:prSet presAssocID="{93F9686A-47A3-4CF7-8C95-D01F98D91F56}" presName="childText" presStyleLbl="bgAcc1" presStyleIdx="8" presStyleCnt="10" custScaleX="745068" custLinFactY="-14086" custLinFactNeighborX="1609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ADE9D4-789A-41BD-884F-F6F0B28AFA34}" type="pres">
      <dgm:prSet presAssocID="{90FCAA96-0553-4262-A174-1789BED43C75}" presName="Name13" presStyleLbl="parChTrans1D2" presStyleIdx="9" presStyleCnt="10"/>
      <dgm:spPr/>
      <dgm:t>
        <a:bodyPr/>
        <a:lstStyle/>
        <a:p>
          <a:endParaRPr lang="ru-RU"/>
        </a:p>
      </dgm:t>
    </dgm:pt>
    <dgm:pt modelId="{809DA0F1-F4EB-445E-BADB-60C995B51F8F}" type="pres">
      <dgm:prSet presAssocID="{9E14BCE0-B608-472C-AEA1-479D8A92450A}" presName="childText" presStyleLbl="bgAcc1" presStyleIdx="9" presStyleCnt="10" custScaleX="464500" custLinFactX="100000" custLinFactY="-26625" custLinFactNeighborX="13331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54CB76-4963-4DB0-87DB-983E9855A4B2}" type="presOf" srcId="{EC7074FC-BE3A-4269-A844-3B26D739BD49}" destId="{38CB7AC3-79D8-442F-814B-6686C484FF02}" srcOrd="0" destOrd="0" presId="urn:microsoft.com/office/officeart/2005/8/layout/hierarchy3"/>
    <dgm:cxn modelId="{7528C6CB-D7CB-4F5C-9C02-EF1B4792B871}" srcId="{30D92F5F-7BC3-4F7F-BF10-2850F09F4DFA}" destId="{EC7074FC-BE3A-4269-A844-3B26D739BD49}" srcOrd="6" destOrd="0" parTransId="{67636C00-CD09-4014-A0CF-8DA4A79483F4}" sibTransId="{0DB054F7-4FD8-4441-AFE4-A01E6EA45763}"/>
    <dgm:cxn modelId="{70DC2CBC-4062-45AF-A159-A45AB82CBE2E}" type="presOf" srcId="{4B6B4F23-F684-458A-84C4-024FC7A799F2}" destId="{6912855A-C445-46A3-A8F6-F9131563A173}" srcOrd="0" destOrd="0" presId="urn:microsoft.com/office/officeart/2005/8/layout/hierarchy3"/>
    <dgm:cxn modelId="{11F01CDC-7C8E-4DBB-94DE-1ADC3A799DD2}" srcId="{30D92F5F-7BC3-4F7F-BF10-2850F09F4DFA}" destId="{D2CC17B3-0F3D-4CBE-AD5A-FCDFD55C962B}" srcOrd="7" destOrd="0" parTransId="{3F9AECEE-D25F-4A35-AC50-B0491C9A20CF}" sibTransId="{DC0B7646-EBA0-4A0E-8F50-5CF155F618FF}"/>
    <dgm:cxn modelId="{8EF09C25-8053-40D3-AFDF-262A43C9C615}" type="presOf" srcId="{90FCAA96-0553-4262-A174-1789BED43C75}" destId="{C9ADE9D4-789A-41BD-884F-F6F0B28AFA34}" srcOrd="0" destOrd="0" presId="urn:microsoft.com/office/officeart/2005/8/layout/hierarchy3"/>
    <dgm:cxn modelId="{7F8CD7EB-1BA3-4EAF-84F9-A62452BC3248}" type="presOf" srcId="{225DE8F8-FDFD-489D-AC9D-307F645BE34C}" destId="{068A4C56-D1C2-475A-91E2-C5F277535F07}" srcOrd="0" destOrd="0" presId="urn:microsoft.com/office/officeart/2005/8/layout/hierarchy3"/>
    <dgm:cxn modelId="{8AEDE4EF-54B9-48B3-B089-CC19BF6B78BE}" srcId="{30D92F5F-7BC3-4F7F-BF10-2850F09F4DFA}" destId="{BDD95E54-66C1-424C-A4F1-B134B399E790}" srcOrd="2" destOrd="0" parTransId="{EFD12BDF-43DD-4C69-BBBC-3299C11E41E4}" sibTransId="{F6B8F870-8167-46B6-B8F0-40D997A20BEF}"/>
    <dgm:cxn modelId="{A8D2646D-B5F5-453E-9E8F-F35AB1A0207A}" srcId="{30D92F5F-7BC3-4F7F-BF10-2850F09F4DFA}" destId="{D2357897-2AFF-4623-94F4-E3A9AFBD38F4}" srcOrd="3" destOrd="0" parTransId="{EAA3B6D8-446E-4169-9B27-BB8A60CBEB06}" sibTransId="{F981AB4B-833E-407F-8FA1-ED0783193B6E}"/>
    <dgm:cxn modelId="{9829888C-368D-407C-B80C-3FAD58686004}" srcId="{30D92F5F-7BC3-4F7F-BF10-2850F09F4DFA}" destId="{94FEB8E3-9243-44F0-A9B1-4BCD03E7AA63}" srcOrd="0" destOrd="0" parTransId="{4BC06071-76C9-4CCA-9AE3-74A476571037}" sibTransId="{B034F70A-AF51-4A34-81ED-AA76E73CC2C6}"/>
    <dgm:cxn modelId="{B58D0FB0-F878-4DD5-BE07-930BBBAA12FF}" type="presOf" srcId="{D2CC17B3-0F3D-4CBE-AD5A-FCDFD55C962B}" destId="{2EDEE499-23F9-41F8-80CF-E0AAE6637829}" srcOrd="0" destOrd="0" presId="urn:microsoft.com/office/officeart/2005/8/layout/hierarchy3"/>
    <dgm:cxn modelId="{36E21EB7-C605-45A4-98B6-32CA378CC488}" type="presOf" srcId="{9269710D-3E0F-4700-90CC-668C72B136F1}" destId="{D4604894-CD73-4009-A06E-AA0C40E2BDCE}" srcOrd="0" destOrd="0" presId="urn:microsoft.com/office/officeart/2005/8/layout/hierarchy3"/>
    <dgm:cxn modelId="{827555C7-4478-46E7-BACC-149844568F96}" type="presOf" srcId="{93F9686A-47A3-4CF7-8C95-D01F98D91F56}" destId="{712720A7-6C0A-436D-B58D-54DB42CA2E3B}" srcOrd="0" destOrd="0" presId="urn:microsoft.com/office/officeart/2005/8/layout/hierarchy3"/>
    <dgm:cxn modelId="{60F874A1-A79E-49A2-99F4-26EC24E8FDE7}" type="presOf" srcId="{EAA3B6D8-446E-4169-9B27-BB8A60CBEB06}" destId="{03AED28D-0540-4ADE-A5EA-D00B51CFD480}" srcOrd="0" destOrd="0" presId="urn:microsoft.com/office/officeart/2005/8/layout/hierarchy3"/>
    <dgm:cxn modelId="{48358CBC-7DC2-49C2-8604-729511C3EC0B}" srcId="{4B6B4F23-F684-458A-84C4-024FC7A799F2}" destId="{30D92F5F-7BC3-4F7F-BF10-2850F09F4DFA}" srcOrd="0" destOrd="0" parTransId="{DF4C097A-3DF2-4A71-B376-A8ED077368F1}" sibTransId="{1F0BC941-4DEF-464F-8ACD-4EDFC1194F17}"/>
    <dgm:cxn modelId="{297E7E61-26A5-464A-B227-CB79363CBCA0}" srcId="{30D92F5F-7BC3-4F7F-BF10-2850F09F4DFA}" destId="{38EB5C22-A0F8-420F-9C91-0A5729B81477}" srcOrd="5" destOrd="0" parTransId="{6DBFD4E7-ADFD-4D0A-8D08-3A2A0634CA55}" sibTransId="{FFCC850A-775E-489D-82D8-52541064CCC6}"/>
    <dgm:cxn modelId="{DA8B7ABD-1F16-4D09-806C-7DBAD1F03F5F}" srcId="{30D92F5F-7BC3-4F7F-BF10-2850F09F4DFA}" destId="{225DE8F8-FDFD-489D-AC9D-307F645BE34C}" srcOrd="4" destOrd="0" parTransId="{0768B850-6924-4EAE-892A-9E064FDCA4AC}" sibTransId="{5B7F1C08-C821-4730-98E6-124602C6908D}"/>
    <dgm:cxn modelId="{D4BBC1FC-9C16-483F-8141-755C42E25F3F}" type="presOf" srcId="{67636C00-CD09-4014-A0CF-8DA4A79483F4}" destId="{ECCB3815-AA22-48E7-A065-6DC7E031E34C}" srcOrd="0" destOrd="0" presId="urn:microsoft.com/office/officeart/2005/8/layout/hierarchy3"/>
    <dgm:cxn modelId="{C5FAFE5A-E386-4D36-99B2-37E9DE9B68EE}" type="presOf" srcId="{D2357897-2AFF-4623-94F4-E3A9AFBD38F4}" destId="{6D8DD4D5-A6A4-4D1D-9C59-1F38257E7C30}" srcOrd="0" destOrd="0" presId="urn:microsoft.com/office/officeart/2005/8/layout/hierarchy3"/>
    <dgm:cxn modelId="{0994CB4B-8ADD-4400-BF46-78BC2984ACF6}" type="presOf" srcId="{BDD95E54-66C1-424C-A4F1-B134B399E790}" destId="{421571D2-B702-48A8-B2E8-63C08A4E2580}" srcOrd="0" destOrd="0" presId="urn:microsoft.com/office/officeart/2005/8/layout/hierarchy3"/>
    <dgm:cxn modelId="{59CB87FD-4B12-44AD-B5C0-6900874F0EB2}" type="presOf" srcId="{3F9AECEE-D25F-4A35-AC50-B0491C9A20CF}" destId="{F080C175-E7D5-419C-BD8D-6F075FCCF557}" srcOrd="0" destOrd="0" presId="urn:microsoft.com/office/officeart/2005/8/layout/hierarchy3"/>
    <dgm:cxn modelId="{FEF91779-34F1-4EB7-A225-7BE050F43EC6}" type="presOf" srcId="{EFD12BDF-43DD-4C69-BBBC-3299C11E41E4}" destId="{544BED5E-0B7B-4607-98A9-EBEF8477321C}" srcOrd="0" destOrd="0" presId="urn:microsoft.com/office/officeart/2005/8/layout/hierarchy3"/>
    <dgm:cxn modelId="{463A4FE2-8A02-4200-812E-E6B441913682}" srcId="{30D92F5F-7BC3-4F7F-BF10-2850F09F4DFA}" destId="{FA12D3B1-B6EB-429C-AB05-47C13A3F017C}" srcOrd="1" destOrd="0" parTransId="{3A754901-1326-4C0C-803E-66481C557CB6}" sibTransId="{D830A500-F9D8-45D1-9E2A-464CBC61F018}"/>
    <dgm:cxn modelId="{7AE9A205-BF28-4E6D-9D69-E422991E58CC}" type="presOf" srcId="{30D92F5F-7BC3-4F7F-BF10-2850F09F4DFA}" destId="{B0DDA441-7B13-4E1B-A579-40BCDA4ADFC9}" srcOrd="0" destOrd="0" presId="urn:microsoft.com/office/officeart/2005/8/layout/hierarchy3"/>
    <dgm:cxn modelId="{6AF4FF1D-9628-4B43-9743-6CE5B44BAA53}" type="presOf" srcId="{94FEB8E3-9243-44F0-A9B1-4BCD03E7AA63}" destId="{6120C0B1-5E57-4696-B21F-AE50FDE7850C}" srcOrd="0" destOrd="0" presId="urn:microsoft.com/office/officeart/2005/8/layout/hierarchy3"/>
    <dgm:cxn modelId="{5DE0406F-144F-46D6-AFCD-5822C06691C7}" type="presOf" srcId="{38EB5C22-A0F8-420F-9C91-0A5729B81477}" destId="{2CC81323-B6EF-43BD-839B-4FC3ECDFAE33}" srcOrd="0" destOrd="0" presId="urn:microsoft.com/office/officeart/2005/8/layout/hierarchy3"/>
    <dgm:cxn modelId="{43C09B03-D6A5-4F54-87D8-806596DCACCA}" type="presOf" srcId="{0768B850-6924-4EAE-892A-9E064FDCA4AC}" destId="{C98279C7-A218-42D7-92F1-D935FD8030BB}" srcOrd="0" destOrd="0" presId="urn:microsoft.com/office/officeart/2005/8/layout/hierarchy3"/>
    <dgm:cxn modelId="{57815A38-E4D5-41AD-8B8B-9AE5ACCB9AC1}" srcId="{30D92F5F-7BC3-4F7F-BF10-2850F09F4DFA}" destId="{9E14BCE0-B608-472C-AEA1-479D8A92450A}" srcOrd="9" destOrd="0" parTransId="{90FCAA96-0553-4262-A174-1789BED43C75}" sibTransId="{A4584097-4BD0-43ED-802E-EC5E28DFF2ED}"/>
    <dgm:cxn modelId="{D27F7B65-E016-4D3B-92D8-90BB514F9922}" type="presOf" srcId="{3A754901-1326-4C0C-803E-66481C557CB6}" destId="{0E43E613-5594-421E-B6B9-2EB5DCC53485}" srcOrd="0" destOrd="0" presId="urn:microsoft.com/office/officeart/2005/8/layout/hierarchy3"/>
    <dgm:cxn modelId="{09D04924-A212-4610-AC74-26842E4D5D1B}" srcId="{30D92F5F-7BC3-4F7F-BF10-2850F09F4DFA}" destId="{93F9686A-47A3-4CF7-8C95-D01F98D91F56}" srcOrd="8" destOrd="0" parTransId="{9269710D-3E0F-4700-90CC-668C72B136F1}" sibTransId="{8AA24E4E-3B84-4548-ADC0-97057B63117D}"/>
    <dgm:cxn modelId="{D45D5296-073A-499B-AFA6-628A2047D6FA}" type="presOf" srcId="{6DBFD4E7-ADFD-4D0A-8D08-3A2A0634CA55}" destId="{813F9E29-E0FD-43CD-96A6-A16CD49C4AE7}" srcOrd="0" destOrd="0" presId="urn:microsoft.com/office/officeart/2005/8/layout/hierarchy3"/>
    <dgm:cxn modelId="{E75C381E-8508-472B-9F31-CB36EA6E1A01}" type="presOf" srcId="{4BC06071-76C9-4CCA-9AE3-74A476571037}" destId="{A56180C7-F461-44F3-8EE6-39DAC2E79611}" srcOrd="0" destOrd="0" presId="urn:microsoft.com/office/officeart/2005/8/layout/hierarchy3"/>
    <dgm:cxn modelId="{03B67EF9-0BDC-4D42-9E16-7999DAF4A5D6}" type="presOf" srcId="{30D92F5F-7BC3-4F7F-BF10-2850F09F4DFA}" destId="{7D6094EC-E29B-4EBE-9EE9-C36F8EAB7035}" srcOrd="1" destOrd="0" presId="urn:microsoft.com/office/officeart/2005/8/layout/hierarchy3"/>
    <dgm:cxn modelId="{188AF47D-CD65-4A7A-B512-759A3768100C}" type="presOf" srcId="{9E14BCE0-B608-472C-AEA1-479D8A92450A}" destId="{809DA0F1-F4EB-445E-BADB-60C995B51F8F}" srcOrd="0" destOrd="0" presId="urn:microsoft.com/office/officeart/2005/8/layout/hierarchy3"/>
    <dgm:cxn modelId="{28DFC761-1C38-46B8-9031-3B5792E60A0B}" type="presOf" srcId="{FA12D3B1-B6EB-429C-AB05-47C13A3F017C}" destId="{0E443954-16F3-489A-A794-A2B64A86BAA9}" srcOrd="0" destOrd="0" presId="urn:microsoft.com/office/officeart/2005/8/layout/hierarchy3"/>
    <dgm:cxn modelId="{5ADF4135-8E65-4AB7-B2AB-7DDF6E80D89E}" type="presParOf" srcId="{6912855A-C445-46A3-A8F6-F9131563A173}" destId="{55CA7F9E-CD3E-4A7E-8719-0DC5F23CF0F1}" srcOrd="0" destOrd="0" presId="urn:microsoft.com/office/officeart/2005/8/layout/hierarchy3"/>
    <dgm:cxn modelId="{D0C5FD16-33C1-4968-9595-6274149D4E2F}" type="presParOf" srcId="{55CA7F9E-CD3E-4A7E-8719-0DC5F23CF0F1}" destId="{BAE7E689-FAEE-43EE-9B7C-77F1E11FBE50}" srcOrd="0" destOrd="0" presId="urn:microsoft.com/office/officeart/2005/8/layout/hierarchy3"/>
    <dgm:cxn modelId="{258836B9-7FC2-4DD1-9C15-EDA1D070DF1D}" type="presParOf" srcId="{BAE7E689-FAEE-43EE-9B7C-77F1E11FBE50}" destId="{B0DDA441-7B13-4E1B-A579-40BCDA4ADFC9}" srcOrd="0" destOrd="0" presId="urn:microsoft.com/office/officeart/2005/8/layout/hierarchy3"/>
    <dgm:cxn modelId="{B0462245-3CF4-4364-B15A-517B875284CE}" type="presParOf" srcId="{BAE7E689-FAEE-43EE-9B7C-77F1E11FBE50}" destId="{7D6094EC-E29B-4EBE-9EE9-C36F8EAB7035}" srcOrd="1" destOrd="0" presId="urn:microsoft.com/office/officeart/2005/8/layout/hierarchy3"/>
    <dgm:cxn modelId="{A7C941CF-DD77-43CA-B369-3DDC98BBB390}" type="presParOf" srcId="{55CA7F9E-CD3E-4A7E-8719-0DC5F23CF0F1}" destId="{1E1CED52-471F-4A8F-B484-05CA3C65AEED}" srcOrd="1" destOrd="0" presId="urn:microsoft.com/office/officeart/2005/8/layout/hierarchy3"/>
    <dgm:cxn modelId="{48FD5A01-59F7-4FD1-B5E9-5A400D7B923C}" type="presParOf" srcId="{1E1CED52-471F-4A8F-B484-05CA3C65AEED}" destId="{A56180C7-F461-44F3-8EE6-39DAC2E79611}" srcOrd="0" destOrd="0" presId="urn:microsoft.com/office/officeart/2005/8/layout/hierarchy3"/>
    <dgm:cxn modelId="{70184E40-F594-4C48-8C21-1ACF63B54A08}" type="presParOf" srcId="{1E1CED52-471F-4A8F-B484-05CA3C65AEED}" destId="{6120C0B1-5E57-4696-B21F-AE50FDE7850C}" srcOrd="1" destOrd="0" presId="urn:microsoft.com/office/officeart/2005/8/layout/hierarchy3"/>
    <dgm:cxn modelId="{BE8415F9-084D-4938-B295-73313ED64D27}" type="presParOf" srcId="{1E1CED52-471F-4A8F-B484-05CA3C65AEED}" destId="{0E43E613-5594-421E-B6B9-2EB5DCC53485}" srcOrd="2" destOrd="0" presId="urn:microsoft.com/office/officeart/2005/8/layout/hierarchy3"/>
    <dgm:cxn modelId="{47B0FA3E-DA35-4354-875E-88A082C0E666}" type="presParOf" srcId="{1E1CED52-471F-4A8F-B484-05CA3C65AEED}" destId="{0E443954-16F3-489A-A794-A2B64A86BAA9}" srcOrd="3" destOrd="0" presId="urn:microsoft.com/office/officeart/2005/8/layout/hierarchy3"/>
    <dgm:cxn modelId="{E36CDB9D-A58D-45A6-B2D8-4AD1052CCA69}" type="presParOf" srcId="{1E1CED52-471F-4A8F-B484-05CA3C65AEED}" destId="{544BED5E-0B7B-4607-98A9-EBEF8477321C}" srcOrd="4" destOrd="0" presId="urn:microsoft.com/office/officeart/2005/8/layout/hierarchy3"/>
    <dgm:cxn modelId="{D4313309-F173-4B49-BBE5-3AC590472C86}" type="presParOf" srcId="{1E1CED52-471F-4A8F-B484-05CA3C65AEED}" destId="{421571D2-B702-48A8-B2E8-63C08A4E2580}" srcOrd="5" destOrd="0" presId="urn:microsoft.com/office/officeart/2005/8/layout/hierarchy3"/>
    <dgm:cxn modelId="{F111E305-3FFE-441F-BB7B-85B332F2C6A2}" type="presParOf" srcId="{1E1CED52-471F-4A8F-B484-05CA3C65AEED}" destId="{03AED28D-0540-4ADE-A5EA-D00B51CFD480}" srcOrd="6" destOrd="0" presId="urn:microsoft.com/office/officeart/2005/8/layout/hierarchy3"/>
    <dgm:cxn modelId="{08570B02-B9E2-486C-A6DC-1184C2485C34}" type="presParOf" srcId="{1E1CED52-471F-4A8F-B484-05CA3C65AEED}" destId="{6D8DD4D5-A6A4-4D1D-9C59-1F38257E7C30}" srcOrd="7" destOrd="0" presId="urn:microsoft.com/office/officeart/2005/8/layout/hierarchy3"/>
    <dgm:cxn modelId="{7249F8C3-63CA-4EAC-9F27-7BD997227C17}" type="presParOf" srcId="{1E1CED52-471F-4A8F-B484-05CA3C65AEED}" destId="{C98279C7-A218-42D7-92F1-D935FD8030BB}" srcOrd="8" destOrd="0" presId="urn:microsoft.com/office/officeart/2005/8/layout/hierarchy3"/>
    <dgm:cxn modelId="{ED76614F-A3F8-43BA-B12C-2858BA58762C}" type="presParOf" srcId="{1E1CED52-471F-4A8F-B484-05CA3C65AEED}" destId="{068A4C56-D1C2-475A-91E2-C5F277535F07}" srcOrd="9" destOrd="0" presId="urn:microsoft.com/office/officeart/2005/8/layout/hierarchy3"/>
    <dgm:cxn modelId="{F94ACD35-E39C-40B9-92CC-44918AE16B67}" type="presParOf" srcId="{1E1CED52-471F-4A8F-B484-05CA3C65AEED}" destId="{813F9E29-E0FD-43CD-96A6-A16CD49C4AE7}" srcOrd="10" destOrd="0" presId="urn:microsoft.com/office/officeart/2005/8/layout/hierarchy3"/>
    <dgm:cxn modelId="{7141CEBE-9061-498D-BB64-314AE1C257B2}" type="presParOf" srcId="{1E1CED52-471F-4A8F-B484-05CA3C65AEED}" destId="{2CC81323-B6EF-43BD-839B-4FC3ECDFAE33}" srcOrd="11" destOrd="0" presId="urn:microsoft.com/office/officeart/2005/8/layout/hierarchy3"/>
    <dgm:cxn modelId="{7E4B9A64-890E-4704-91BD-966A51B40CB6}" type="presParOf" srcId="{1E1CED52-471F-4A8F-B484-05CA3C65AEED}" destId="{ECCB3815-AA22-48E7-A065-6DC7E031E34C}" srcOrd="12" destOrd="0" presId="urn:microsoft.com/office/officeart/2005/8/layout/hierarchy3"/>
    <dgm:cxn modelId="{F1FF8F7E-E486-4CC5-AD6D-CF04F3E39192}" type="presParOf" srcId="{1E1CED52-471F-4A8F-B484-05CA3C65AEED}" destId="{38CB7AC3-79D8-442F-814B-6686C484FF02}" srcOrd="13" destOrd="0" presId="urn:microsoft.com/office/officeart/2005/8/layout/hierarchy3"/>
    <dgm:cxn modelId="{84814EC1-495B-4EEA-8B68-687F9981D905}" type="presParOf" srcId="{1E1CED52-471F-4A8F-B484-05CA3C65AEED}" destId="{F080C175-E7D5-419C-BD8D-6F075FCCF557}" srcOrd="14" destOrd="0" presId="urn:microsoft.com/office/officeart/2005/8/layout/hierarchy3"/>
    <dgm:cxn modelId="{9DCB5713-63AC-484E-846F-06C2D1851D3D}" type="presParOf" srcId="{1E1CED52-471F-4A8F-B484-05CA3C65AEED}" destId="{2EDEE499-23F9-41F8-80CF-E0AAE6637829}" srcOrd="15" destOrd="0" presId="urn:microsoft.com/office/officeart/2005/8/layout/hierarchy3"/>
    <dgm:cxn modelId="{731D6731-74D7-4803-B193-6208795EEB4A}" type="presParOf" srcId="{1E1CED52-471F-4A8F-B484-05CA3C65AEED}" destId="{D4604894-CD73-4009-A06E-AA0C40E2BDCE}" srcOrd="16" destOrd="0" presId="urn:microsoft.com/office/officeart/2005/8/layout/hierarchy3"/>
    <dgm:cxn modelId="{687186DC-D930-46D0-9465-07489525E04B}" type="presParOf" srcId="{1E1CED52-471F-4A8F-B484-05CA3C65AEED}" destId="{712720A7-6C0A-436D-B58D-54DB42CA2E3B}" srcOrd="17" destOrd="0" presId="urn:microsoft.com/office/officeart/2005/8/layout/hierarchy3"/>
    <dgm:cxn modelId="{24EC7405-F78D-40FD-A5DB-B6ECA7DFAAD2}" type="presParOf" srcId="{1E1CED52-471F-4A8F-B484-05CA3C65AEED}" destId="{C9ADE9D4-789A-41BD-884F-F6F0B28AFA34}" srcOrd="18" destOrd="0" presId="urn:microsoft.com/office/officeart/2005/8/layout/hierarchy3"/>
    <dgm:cxn modelId="{46A79149-8059-4F0E-B59F-44A4B65C7077}" type="presParOf" srcId="{1E1CED52-471F-4A8F-B484-05CA3C65AEED}" destId="{809DA0F1-F4EB-445E-BADB-60C995B51F8F}" srcOrd="1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2165DF-FB4E-42D3-BAF3-953D21E0655F}" type="doc">
      <dgm:prSet loTypeId="urn:microsoft.com/office/officeart/2005/8/layout/chevron2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176FCDF-827E-4AD1-B6AF-C1C62E00CD8D}">
      <dgm:prSet phldrT="[Текст]"/>
      <dgm:spPr>
        <a:solidFill>
          <a:srgbClr val="C00000"/>
        </a:solidFill>
      </dgm:spPr>
      <dgm:t>
        <a:bodyPr/>
        <a:lstStyle/>
        <a:p>
          <a:endParaRPr lang="ru-RU" b="1" cap="none" spc="0" dirty="0">
            <a:ln w="12700" cmpd="sng">
              <a:prstDash val="solid"/>
            </a:ln>
            <a:effectLst/>
          </a:endParaRPr>
        </a:p>
      </dgm:t>
    </dgm:pt>
    <dgm:pt modelId="{E7D6C6DA-30A6-4643-9140-B8405C44B6A5}" type="parTrans" cxnId="{06C27D74-1DE9-4BC8-9EEA-2C7196BB5BDC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CF920669-893F-447A-9BE8-00A4BA3EF126}" type="sibTrans" cxnId="{06C27D74-1DE9-4BC8-9EEA-2C7196BB5BDC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32D52279-9393-46B9-909F-9998C39F6F05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cap="none" spc="0" dirty="0" smtClean="0">
              <a:ln w="12700" cmpd="sng">
                <a:prstDash val="solid"/>
              </a:ln>
              <a:effectLst/>
            </a:rPr>
            <a:t>В 133-й, 237-й, 303-й, 376-й стрелковых дивизиях</a:t>
          </a:r>
          <a:endParaRPr lang="ru-RU" b="1" cap="none" spc="0" dirty="0">
            <a:ln w="12700" cmpd="sng">
              <a:prstDash val="solid"/>
            </a:ln>
            <a:effectLst/>
          </a:endParaRPr>
        </a:p>
      </dgm:t>
    </dgm:pt>
    <dgm:pt modelId="{5DC16924-D052-492C-B75D-50690C2BF85C}" type="parTrans" cxnId="{FE07A5C7-C6EE-483C-B1D4-0A066BB3D548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13CAD88C-61B9-47CA-BE3D-97D906537624}" type="sibTrans" cxnId="{FE07A5C7-C6EE-483C-B1D4-0A066BB3D548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8ADE779F-4007-4E16-A025-4672182083D3}">
      <dgm:prSet phldrT="[Текст]"/>
      <dgm:spPr>
        <a:solidFill>
          <a:srgbClr val="C00000"/>
        </a:solidFill>
      </dgm:spPr>
      <dgm:t>
        <a:bodyPr/>
        <a:lstStyle/>
        <a:p>
          <a:endParaRPr lang="ru-RU" b="1" cap="none" spc="0" dirty="0">
            <a:ln w="12700" cmpd="sng">
              <a:prstDash val="solid"/>
            </a:ln>
            <a:effectLst/>
          </a:endParaRPr>
        </a:p>
      </dgm:t>
    </dgm:pt>
    <dgm:pt modelId="{735FF168-F262-4BCC-804E-B507B2F62F85}" type="parTrans" cxnId="{39CD1FC6-C5AC-4136-A465-DDA25F31390D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DA86242F-644A-4989-A9CB-91FB65F8B8E2}" type="sibTrans" cxnId="{39CD1FC6-C5AC-4136-A465-DDA25F31390D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CCB7F828-A98A-4580-B8B1-941B4EF97DFE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cap="none" spc="0" dirty="0" smtClean="0">
              <a:ln w="12700" cmpd="sng">
                <a:prstDash val="solid"/>
              </a:ln>
              <a:effectLst/>
            </a:rPr>
            <a:t>В 22-й добровольческой гвардейской дивизии</a:t>
          </a:r>
          <a:endParaRPr lang="ru-RU" b="1" cap="none" spc="0" dirty="0">
            <a:ln w="12700" cmpd="sng">
              <a:prstDash val="solid"/>
            </a:ln>
            <a:effectLst/>
          </a:endParaRPr>
        </a:p>
      </dgm:t>
    </dgm:pt>
    <dgm:pt modelId="{5353815F-8A36-41CA-ABA1-80599CDD00BF}" type="parTrans" cxnId="{65EAD38C-9C25-435D-8D0F-8C79BC4B3853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AC1A5FCC-3721-4C77-83B0-DC0724587974}" type="sibTrans" cxnId="{65EAD38C-9C25-435D-8D0F-8C79BC4B3853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2B1BD898-2CC0-4C3D-80CE-735A3CCDD3DC}">
      <dgm:prSet phldrT="[Текст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1" cap="none" spc="0" dirty="0" smtClean="0">
              <a:ln w="12700" cmpd="sng">
                <a:prstDash val="solid"/>
              </a:ln>
              <a:effectLst/>
            </a:rPr>
            <a:t>В 486-м артиллеристском, 7-м зенитно-пулемётном полках</a:t>
          </a:r>
          <a:endParaRPr lang="ru-RU" b="1" cap="none" spc="0" dirty="0">
            <a:ln w="12700" cmpd="sng">
              <a:prstDash val="solid"/>
            </a:ln>
            <a:effectLst/>
          </a:endParaRPr>
        </a:p>
      </dgm:t>
    </dgm:pt>
    <dgm:pt modelId="{01E38559-C91D-4F1E-8042-03C3E4C59404}" type="sibTrans" cxnId="{96686444-6293-4AB7-9008-E0D5AEA46C86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9A00E867-6F27-4A76-9E7F-4ECA1071CEDD}" type="parTrans" cxnId="{96686444-6293-4AB7-9008-E0D5AEA46C86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1A9A547E-8723-461C-8987-15D34B5CC58A}">
      <dgm:prSet phldrT="[Текст]"/>
      <dgm:spPr>
        <a:solidFill>
          <a:srgbClr val="C00000"/>
        </a:solidFill>
      </dgm:spPr>
      <dgm:t>
        <a:bodyPr/>
        <a:lstStyle/>
        <a:p>
          <a:endParaRPr lang="ru-RU" b="1" cap="none" spc="0" dirty="0">
            <a:ln w="12700" cmpd="sng">
              <a:prstDash val="solid"/>
            </a:ln>
            <a:effectLst/>
          </a:endParaRPr>
        </a:p>
      </dgm:t>
    </dgm:pt>
    <dgm:pt modelId="{A7F9A234-44A9-42AC-ACE9-0079163C7E75}" type="sibTrans" cxnId="{638CF96C-B6C6-4F0C-8818-AC74C4FD6E4B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2C265E8A-595E-4FAA-9C33-C453F5ACD275}" type="parTrans" cxnId="{638CF96C-B6C6-4F0C-8818-AC74C4FD6E4B}">
      <dgm:prSet/>
      <dgm:spPr/>
      <dgm:t>
        <a:bodyPr/>
        <a:lstStyle/>
        <a:p>
          <a:endParaRPr lang="ru-RU" b="1" cap="none" spc="0">
            <a:ln w="12700" cmpd="sng">
              <a:solidFill>
                <a:schemeClr val="accent4"/>
              </a:solidFill>
              <a:prstDash val="solid"/>
            </a:ln>
            <a:solidFill>
              <a:srgbClr val="C00000"/>
            </a:solidFill>
            <a:effectLst/>
          </a:endParaRPr>
        </a:p>
      </dgm:t>
    </dgm:pt>
    <dgm:pt modelId="{8402D1D7-E090-4F3C-85C6-69090115579B}" type="pres">
      <dgm:prSet presAssocID="{AF2165DF-FB4E-42D3-BAF3-953D21E0655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9FA17A-52FB-4EA1-8965-654D743F16DF}" type="pres">
      <dgm:prSet presAssocID="{0176FCDF-827E-4AD1-B6AF-C1C62E00CD8D}" presName="composite" presStyleCnt="0"/>
      <dgm:spPr/>
    </dgm:pt>
    <dgm:pt modelId="{FE4B37AE-BB1E-43C4-8E42-174C57697B68}" type="pres">
      <dgm:prSet presAssocID="{0176FCDF-827E-4AD1-B6AF-C1C62E00CD8D}" presName="parentText" presStyleLbl="alignNode1" presStyleIdx="0" presStyleCnt="3" custLinFactNeighborY="13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09DE5-3B7B-4975-AA46-C0A290F13CBF}" type="pres">
      <dgm:prSet presAssocID="{0176FCDF-827E-4AD1-B6AF-C1C62E00CD8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ECF75-2E8D-479A-BFCD-27B4D0F0891A}" type="pres">
      <dgm:prSet presAssocID="{CF920669-893F-447A-9BE8-00A4BA3EF126}" presName="sp" presStyleCnt="0"/>
      <dgm:spPr/>
    </dgm:pt>
    <dgm:pt modelId="{B0F0F5C4-596A-4A37-BBEA-2DB0098841E7}" type="pres">
      <dgm:prSet presAssocID="{1A9A547E-8723-461C-8987-15D34B5CC58A}" presName="composite" presStyleCnt="0"/>
      <dgm:spPr/>
    </dgm:pt>
    <dgm:pt modelId="{70B78924-5CF6-4DD0-8A39-BF2B5176E4CB}" type="pres">
      <dgm:prSet presAssocID="{1A9A547E-8723-461C-8987-15D34B5CC58A}" presName="parentText" presStyleLbl="alignNode1" presStyleIdx="1" presStyleCnt="3" custLinFactNeighborX="-929" custLinFactNeighborY="-19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5AACD-7AA3-425A-84CC-0AE3CEDCBE0E}" type="pres">
      <dgm:prSet presAssocID="{1A9A547E-8723-461C-8987-15D34B5CC58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EB52A-90BB-4F5C-9FEC-9611A6F344B3}" type="pres">
      <dgm:prSet presAssocID="{A7F9A234-44A9-42AC-ACE9-0079163C7E75}" presName="sp" presStyleCnt="0"/>
      <dgm:spPr/>
    </dgm:pt>
    <dgm:pt modelId="{BBB90129-CDFD-4F1C-8F74-7198CCE64779}" type="pres">
      <dgm:prSet presAssocID="{8ADE779F-4007-4E16-A025-4672182083D3}" presName="composite" presStyleCnt="0"/>
      <dgm:spPr/>
    </dgm:pt>
    <dgm:pt modelId="{8B65AB6A-10DD-44D3-AAB6-4E7897BA9363}" type="pres">
      <dgm:prSet presAssocID="{8ADE779F-4007-4E16-A025-4672182083D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C3C9F-CE11-4499-87CC-F76F9655874B}" type="pres">
      <dgm:prSet presAssocID="{8ADE779F-4007-4E16-A025-4672182083D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19149B-19D8-421B-9EEB-74E417D79821}" type="presOf" srcId="{CCB7F828-A98A-4580-B8B1-941B4EF97DFE}" destId="{347C3C9F-CE11-4499-87CC-F76F9655874B}" srcOrd="0" destOrd="0" presId="urn:microsoft.com/office/officeart/2005/8/layout/chevron2"/>
    <dgm:cxn modelId="{3C1BB4B3-F036-487C-B18E-6B97E36CEE8E}" type="presOf" srcId="{0176FCDF-827E-4AD1-B6AF-C1C62E00CD8D}" destId="{FE4B37AE-BB1E-43C4-8E42-174C57697B68}" srcOrd="0" destOrd="0" presId="urn:microsoft.com/office/officeart/2005/8/layout/chevron2"/>
    <dgm:cxn modelId="{FE07A5C7-C6EE-483C-B1D4-0A066BB3D548}" srcId="{1A9A547E-8723-461C-8987-15D34B5CC58A}" destId="{32D52279-9393-46B9-909F-9998C39F6F05}" srcOrd="0" destOrd="0" parTransId="{5DC16924-D052-492C-B75D-50690C2BF85C}" sibTransId="{13CAD88C-61B9-47CA-BE3D-97D906537624}"/>
    <dgm:cxn modelId="{65EAD38C-9C25-435D-8D0F-8C79BC4B3853}" srcId="{8ADE779F-4007-4E16-A025-4672182083D3}" destId="{CCB7F828-A98A-4580-B8B1-941B4EF97DFE}" srcOrd="0" destOrd="0" parTransId="{5353815F-8A36-41CA-ABA1-80599CDD00BF}" sibTransId="{AC1A5FCC-3721-4C77-83B0-DC0724587974}"/>
    <dgm:cxn modelId="{FC3EC97D-02BD-41FD-8CC4-2F55F67C8579}" type="presOf" srcId="{8ADE779F-4007-4E16-A025-4672182083D3}" destId="{8B65AB6A-10DD-44D3-AAB6-4E7897BA9363}" srcOrd="0" destOrd="0" presId="urn:microsoft.com/office/officeart/2005/8/layout/chevron2"/>
    <dgm:cxn modelId="{AF2671A3-06FD-4292-BF2C-6150B74CC69F}" type="presOf" srcId="{1A9A547E-8723-461C-8987-15D34B5CC58A}" destId="{70B78924-5CF6-4DD0-8A39-BF2B5176E4CB}" srcOrd="0" destOrd="0" presId="urn:microsoft.com/office/officeart/2005/8/layout/chevron2"/>
    <dgm:cxn modelId="{638CF96C-B6C6-4F0C-8818-AC74C4FD6E4B}" srcId="{AF2165DF-FB4E-42D3-BAF3-953D21E0655F}" destId="{1A9A547E-8723-461C-8987-15D34B5CC58A}" srcOrd="1" destOrd="0" parTransId="{2C265E8A-595E-4FAA-9C33-C453F5ACD275}" sibTransId="{A7F9A234-44A9-42AC-ACE9-0079163C7E75}"/>
    <dgm:cxn modelId="{39CD1FC6-C5AC-4136-A465-DDA25F31390D}" srcId="{AF2165DF-FB4E-42D3-BAF3-953D21E0655F}" destId="{8ADE779F-4007-4E16-A025-4672182083D3}" srcOrd="2" destOrd="0" parTransId="{735FF168-F262-4BCC-804E-B507B2F62F85}" sibTransId="{DA86242F-644A-4989-A9CB-91FB65F8B8E2}"/>
    <dgm:cxn modelId="{96686444-6293-4AB7-9008-E0D5AEA46C86}" srcId="{0176FCDF-827E-4AD1-B6AF-C1C62E00CD8D}" destId="{2B1BD898-2CC0-4C3D-80CE-735A3CCDD3DC}" srcOrd="0" destOrd="0" parTransId="{9A00E867-6F27-4A76-9E7F-4ECA1071CEDD}" sibTransId="{01E38559-C91D-4F1E-8042-03C3E4C59404}"/>
    <dgm:cxn modelId="{E13E47DC-969D-4020-8988-180DD8D07E2A}" type="presOf" srcId="{2B1BD898-2CC0-4C3D-80CE-735A3CCDD3DC}" destId="{93E09DE5-3B7B-4975-AA46-C0A290F13CBF}" srcOrd="0" destOrd="0" presId="urn:microsoft.com/office/officeart/2005/8/layout/chevron2"/>
    <dgm:cxn modelId="{06C27D74-1DE9-4BC8-9EEA-2C7196BB5BDC}" srcId="{AF2165DF-FB4E-42D3-BAF3-953D21E0655F}" destId="{0176FCDF-827E-4AD1-B6AF-C1C62E00CD8D}" srcOrd="0" destOrd="0" parTransId="{E7D6C6DA-30A6-4643-9140-B8405C44B6A5}" sibTransId="{CF920669-893F-447A-9BE8-00A4BA3EF126}"/>
    <dgm:cxn modelId="{2B681386-1FF0-47B0-85EB-801FDCF86EF1}" type="presOf" srcId="{AF2165DF-FB4E-42D3-BAF3-953D21E0655F}" destId="{8402D1D7-E090-4F3C-85C6-69090115579B}" srcOrd="0" destOrd="0" presId="urn:microsoft.com/office/officeart/2005/8/layout/chevron2"/>
    <dgm:cxn modelId="{C0A15B27-C9FE-49B1-A773-282486F6CF0C}" type="presOf" srcId="{32D52279-9393-46B9-909F-9998C39F6F05}" destId="{4465AACD-7AA3-425A-84CC-0AE3CEDCBE0E}" srcOrd="0" destOrd="0" presId="urn:microsoft.com/office/officeart/2005/8/layout/chevron2"/>
    <dgm:cxn modelId="{B7E8BD7B-940C-4F6E-8173-F9BFB3A26D8B}" type="presParOf" srcId="{8402D1D7-E090-4F3C-85C6-69090115579B}" destId="{E59FA17A-52FB-4EA1-8965-654D743F16DF}" srcOrd="0" destOrd="0" presId="urn:microsoft.com/office/officeart/2005/8/layout/chevron2"/>
    <dgm:cxn modelId="{4E659A93-AD13-4AE9-B2EC-03FF15FF0B47}" type="presParOf" srcId="{E59FA17A-52FB-4EA1-8965-654D743F16DF}" destId="{FE4B37AE-BB1E-43C4-8E42-174C57697B68}" srcOrd="0" destOrd="0" presId="urn:microsoft.com/office/officeart/2005/8/layout/chevron2"/>
    <dgm:cxn modelId="{486103F3-2707-4FA0-AEDF-A80F35A4D74C}" type="presParOf" srcId="{E59FA17A-52FB-4EA1-8965-654D743F16DF}" destId="{93E09DE5-3B7B-4975-AA46-C0A290F13CBF}" srcOrd="1" destOrd="0" presId="urn:microsoft.com/office/officeart/2005/8/layout/chevron2"/>
    <dgm:cxn modelId="{4A3BAE3A-20D7-472C-86D4-8ADAD0CA53B2}" type="presParOf" srcId="{8402D1D7-E090-4F3C-85C6-69090115579B}" destId="{E28ECF75-2E8D-479A-BFCD-27B4D0F0891A}" srcOrd="1" destOrd="0" presId="urn:microsoft.com/office/officeart/2005/8/layout/chevron2"/>
    <dgm:cxn modelId="{D5C27CC6-E31D-4AB0-A950-BCC6FBAF64E6}" type="presParOf" srcId="{8402D1D7-E090-4F3C-85C6-69090115579B}" destId="{B0F0F5C4-596A-4A37-BBEA-2DB0098841E7}" srcOrd="2" destOrd="0" presId="urn:microsoft.com/office/officeart/2005/8/layout/chevron2"/>
    <dgm:cxn modelId="{803C8AF7-084D-46CA-A881-E9D692ABA99E}" type="presParOf" srcId="{B0F0F5C4-596A-4A37-BBEA-2DB0098841E7}" destId="{70B78924-5CF6-4DD0-8A39-BF2B5176E4CB}" srcOrd="0" destOrd="0" presId="urn:microsoft.com/office/officeart/2005/8/layout/chevron2"/>
    <dgm:cxn modelId="{E39087DB-681B-4FA1-B1F8-1A4658BAC3FA}" type="presParOf" srcId="{B0F0F5C4-596A-4A37-BBEA-2DB0098841E7}" destId="{4465AACD-7AA3-425A-84CC-0AE3CEDCBE0E}" srcOrd="1" destOrd="0" presId="urn:microsoft.com/office/officeart/2005/8/layout/chevron2"/>
    <dgm:cxn modelId="{E7E17B13-3370-445B-8272-499390EE4841}" type="presParOf" srcId="{8402D1D7-E090-4F3C-85C6-69090115579B}" destId="{BF8EB52A-90BB-4F5C-9FEC-9611A6F344B3}" srcOrd="3" destOrd="0" presId="urn:microsoft.com/office/officeart/2005/8/layout/chevron2"/>
    <dgm:cxn modelId="{E8023BB4-3BF4-4CBE-8FB5-A1F036103BF2}" type="presParOf" srcId="{8402D1D7-E090-4F3C-85C6-69090115579B}" destId="{BBB90129-CDFD-4F1C-8F74-7198CCE64779}" srcOrd="4" destOrd="0" presId="urn:microsoft.com/office/officeart/2005/8/layout/chevron2"/>
    <dgm:cxn modelId="{12A0A373-4B69-4D8E-AEEE-6311601B7FC0}" type="presParOf" srcId="{BBB90129-CDFD-4F1C-8F74-7198CCE64779}" destId="{8B65AB6A-10DD-44D3-AAB6-4E7897BA9363}" srcOrd="0" destOrd="0" presId="urn:microsoft.com/office/officeart/2005/8/layout/chevron2"/>
    <dgm:cxn modelId="{ED0E6C40-9BCA-4244-B3B7-976DA7C50050}" type="presParOf" srcId="{BBB90129-CDFD-4F1C-8F74-7198CCE64779}" destId="{347C3C9F-CE11-4499-87CC-F76F9655874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3BCF34-373F-4977-B356-8C369E6BA286}" type="doc">
      <dgm:prSet loTypeId="urn:microsoft.com/office/officeart/2005/8/layout/vProcess5" loCatId="process" qsTypeId="urn:microsoft.com/office/officeart/2005/8/quickstyle/3d4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9D4569A8-BA5A-47B2-92D2-86ACC6D2D84C}">
      <dgm:prSet phldrT="[Текст]" custT="1"/>
      <dgm:spPr>
        <a:solidFill>
          <a:srgbClr val="F2B800"/>
        </a:solidFill>
      </dgm:spPr>
      <dgm:t>
        <a:bodyPr/>
        <a:lstStyle/>
        <a:p>
          <a:r>
            <a:rPr lang="ru-RU" sz="2000" b="1" i="1" dirty="0" smtClean="0">
              <a:solidFill>
                <a:srgbClr val="C00000"/>
              </a:solidFill>
              <a:effectLst/>
            </a:rPr>
            <a:t>В июле 1941 года дивизия, в которой 681-й полк называли «Кемеровским», приняла участие в Смоленском сражении</a:t>
          </a:r>
          <a:endParaRPr lang="ru-RU" sz="2000" b="1" i="1" dirty="0">
            <a:solidFill>
              <a:srgbClr val="C00000"/>
            </a:solidFill>
            <a:effectLst/>
          </a:endParaRPr>
        </a:p>
      </dgm:t>
    </dgm:pt>
    <dgm:pt modelId="{8EB1B995-781E-410F-B3E8-473596B2C1B1}" type="parTrans" cxnId="{AFE3C9F0-7431-4B45-AD6F-4A5B270BEEAA}">
      <dgm:prSet/>
      <dgm:spPr/>
      <dgm:t>
        <a:bodyPr/>
        <a:lstStyle/>
        <a:p>
          <a:endParaRPr lang="ru-RU"/>
        </a:p>
      </dgm:t>
    </dgm:pt>
    <dgm:pt modelId="{8FA822F1-03B8-4EF4-A939-FFA0BC9CFEC0}" type="sibTrans" cxnId="{AFE3C9F0-7431-4B45-AD6F-4A5B270BEEAA}">
      <dgm:prSet/>
      <dgm:spPr>
        <a:solidFill>
          <a:srgbClr val="C00000"/>
        </a:solidFill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9F7810F1-CC51-4FA1-8F15-251E216B2124}">
      <dgm:prSet phldrT="[Текст]" custT="1"/>
      <dgm:spPr>
        <a:solidFill>
          <a:srgbClr val="F2B800"/>
        </a:solidFill>
      </dgm:spPr>
      <dgm:t>
        <a:bodyPr/>
        <a:lstStyle/>
        <a:p>
          <a:r>
            <a:rPr lang="ru-RU" sz="2000" b="1" i="1" dirty="0" smtClean="0">
              <a:solidFill>
                <a:srgbClr val="C00000"/>
              </a:solidFill>
              <a:effectLst/>
            </a:rPr>
            <a:t>В феврале 1942 года 133-я стрелковая была преобразована в 18-ю гвардейскую дивизию и приняла участие в Сталинградской битве</a:t>
          </a:r>
          <a:endParaRPr lang="ru-RU" sz="2000" b="1" i="1" dirty="0">
            <a:solidFill>
              <a:srgbClr val="C00000"/>
            </a:solidFill>
            <a:effectLst/>
          </a:endParaRPr>
        </a:p>
      </dgm:t>
    </dgm:pt>
    <dgm:pt modelId="{F848A1B4-5067-45BB-874F-51EB22353CCC}" type="parTrans" cxnId="{685F04A8-C5DC-4F1F-B3CD-9086BC2BF28D}">
      <dgm:prSet/>
      <dgm:spPr/>
      <dgm:t>
        <a:bodyPr/>
        <a:lstStyle/>
        <a:p>
          <a:endParaRPr lang="ru-RU"/>
        </a:p>
      </dgm:t>
    </dgm:pt>
    <dgm:pt modelId="{695D141C-2BBA-4609-B85C-547A5FA0598A}" type="sibTrans" cxnId="{685F04A8-C5DC-4F1F-B3CD-9086BC2BF28D}">
      <dgm:prSet/>
      <dgm:spPr>
        <a:solidFill>
          <a:srgbClr val="C00000"/>
        </a:solidFill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0462A7E7-76C2-4F9F-A6EC-5A9CE99EB408}">
      <dgm:prSet phldrT="[Текст]" custT="1"/>
      <dgm:spPr>
        <a:solidFill>
          <a:srgbClr val="F2B800"/>
        </a:solidFill>
      </dgm:spPr>
      <dgm:t>
        <a:bodyPr/>
        <a:lstStyle/>
        <a:p>
          <a:r>
            <a:rPr lang="ru-RU" sz="2000" b="1" i="1" dirty="0" smtClean="0">
              <a:solidFill>
                <a:srgbClr val="C00000"/>
              </a:solidFill>
              <a:effectLst/>
            </a:rPr>
            <a:t>В феврале 1943 года наши земляки вновь отличились во время прорыва укреплений противника в районе Матвеева Кургана (Ростовская область)</a:t>
          </a:r>
          <a:endParaRPr lang="ru-RU" sz="2000" b="1" i="1" dirty="0">
            <a:solidFill>
              <a:srgbClr val="C00000"/>
            </a:solidFill>
            <a:effectLst/>
          </a:endParaRPr>
        </a:p>
      </dgm:t>
    </dgm:pt>
    <dgm:pt modelId="{3B3E89E6-AA74-4950-9873-976DE3C83507}" type="parTrans" cxnId="{CAAE229A-B5FF-42C0-83D9-F508C4CFA9F9}">
      <dgm:prSet/>
      <dgm:spPr/>
      <dgm:t>
        <a:bodyPr/>
        <a:lstStyle/>
        <a:p>
          <a:endParaRPr lang="ru-RU"/>
        </a:p>
      </dgm:t>
    </dgm:pt>
    <dgm:pt modelId="{096ED65F-883D-4DEF-A9CC-030F219E0947}" type="sibTrans" cxnId="{CAAE229A-B5FF-42C0-83D9-F508C4CFA9F9}">
      <dgm:prSet/>
      <dgm:spPr/>
      <dgm:t>
        <a:bodyPr/>
        <a:lstStyle/>
        <a:p>
          <a:endParaRPr lang="ru-RU"/>
        </a:p>
      </dgm:t>
    </dgm:pt>
    <dgm:pt modelId="{7E79D9CE-5713-4515-91C6-C92F5C3A29F6}" type="pres">
      <dgm:prSet presAssocID="{353BCF34-373F-4977-B356-8C369E6BA28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31C34C-66A4-4244-A363-785A3EC30212}" type="pres">
      <dgm:prSet presAssocID="{353BCF34-373F-4977-B356-8C369E6BA286}" presName="dummyMaxCanvas" presStyleCnt="0">
        <dgm:presLayoutVars/>
      </dgm:prSet>
      <dgm:spPr/>
    </dgm:pt>
    <dgm:pt modelId="{83A25585-DE07-4348-8774-69A06F2A708B}" type="pres">
      <dgm:prSet presAssocID="{353BCF34-373F-4977-B356-8C369E6BA286}" presName="ThreeNodes_1" presStyleLbl="node1" presStyleIdx="0" presStyleCnt="3" custScaleX="117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389E1-6341-42F8-A7A1-3B2F33A08ACD}" type="pres">
      <dgm:prSet presAssocID="{353BCF34-373F-4977-B356-8C369E6BA286}" presName="ThreeNodes_2" presStyleLbl="node1" presStyleIdx="1" presStyleCnt="3" custScaleX="117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7DDB77-40E3-4B9D-9CEF-E966BB88A69D}" type="pres">
      <dgm:prSet presAssocID="{353BCF34-373F-4977-B356-8C369E6BA286}" presName="ThreeNodes_3" presStyleLbl="node1" presStyleIdx="2" presStyleCnt="3" custScaleX="117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97965-77D6-4AF0-9343-9608DEC602CD}" type="pres">
      <dgm:prSet presAssocID="{353BCF34-373F-4977-B356-8C369E6BA286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745AD-4804-402A-89F5-EDCA41D5E7A8}" type="pres">
      <dgm:prSet presAssocID="{353BCF34-373F-4977-B356-8C369E6BA286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B5C45-C5AA-4160-8A54-75390F804789}" type="pres">
      <dgm:prSet presAssocID="{353BCF34-373F-4977-B356-8C369E6BA28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8FFA01-8FA1-4FDF-8E18-61993474D33E}" type="pres">
      <dgm:prSet presAssocID="{353BCF34-373F-4977-B356-8C369E6BA28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790E6-EA00-4139-BCE1-EFF829A705E3}" type="pres">
      <dgm:prSet presAssocID="{353BCF34-373F-4977-B356-8C369E6BA28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96ED0C-4E4C-4D2A-865E-F59744BC60E8}" type="presOf" srcId="{9F7810F1-CC51-4FA1-8F15-251E216B2124}" destId="{F88FFA01-8FA1-4FDF-8E18-61993474D33E}" srcOrd="1" destOrd="0" presId="urn:microsoft.com/office/officeart/2005/8/layout/vProcess5"/>
    <dgm:cxn modelId="{DC07CEFE-2618-4217-96FC-37333ABD0EC6}" type="presOf" srcId="{9D4569A8-BA5A-47B2-92D2-86ACC6D2D84C}" destId="{22FB5C45-C5AA-4160-8A54-75390F804789}" srcOrd="1" destOrd="0" presId="urn:microsoft.com/office/officeart/2005/8/layout/vProcess5"/>
    <dgm:cxn modelId="{5B10F858-3ED1-464A-959E-A5B8C4DC98ED}" type="presOf" srcId="{0462A7E7-76C2-4F9F-A6EC-5A9CE99EB408}" destId="{467DDB77-40E3-4B9D-9CEF-E966BB88A69D}" srcOrd="0" destOrd="0" presId="urn:microsoft.com/office/officeart/2005/8/layout/vProcess5"/>
    <dgm:cxn modelId="{685F04A8-C5DC-4F1F-B3CD-9086BC2BF28D}" srcId="{353BCF34-373F-4977-B356-8C369E6BA286}" destId="{9F7810F1-CC51-4FA1-8F15-251E216B2124}" srcOrd="1" destOrd="0" parTransId="{F848A1B4-5067-45BB-874F-51EB22353CCC}" sibTransId="{695D141C-2BBA-4609-B85C-547A5FA0598A}"/>
    <dgm:cxn modelId="{F99A1407-4E77-4A67-A931-1732D8C4A665}" type="presOf" srcId="{353BCF34-373F-4977-B356-8C369E6BA286}" destId="{7E79D9CE-5713-4515-91C6-C92F5C3A29F6}" srcOrd="0" destOrd="0" presId="urn:microsoft.com/office/officeart/2005/8/layout/vProcess5"/>
    <dgm:cxn modelId="{B8C77ED6-B36B-4DE6-B4AC-88F1E884C89D}" type="presOf" srcId="{9D4569A8-BA5A-47B2-92D2-86ACC6D2D84C}" destId="{83A25585-DE07-4348-8774-69A06F2A708B}" srcOrd="0" destOrd="0" presId="urn:microsoft.com/office/officeart/2005/8/layout/vProcess5"/>
    <dgm:cxn modelId="{B605D19C-0597-432D-8D19-C4134AB922C2}" type="presOf" srcId="{695D141C-2BBA-4609-B85C-547A5FA0598A}" destId="{C11745AD-4804-402A-89F5-EDCA41D5E7A8}" srcOrd="0" destOrd="0" presId="urn:microsoft.com/office/officeart/2005/8/layout/vProcess5"/>
    <dgm:cxn modelId="{CAAE229A-B5FF-42C0-83D9-F508C4CFA9F9}" srcId="{353BCF34-373F-4977-B356-8C369E6BA286}" destId="{0462A7E7-76C2-4F9F-A6EC-5A9CE99EB408}" srcOrd="2" destOrd="0" parTransId="{3B3E89E6-AA74-4950-9873-976DE3C83507}" sibTransId="{096ED65F-883D-4DEF-A9CC-030F219E0947}"/>
    <dgm:cxn modelId="{4818C1F8-B017-4C7A-AA98-837A0C9C504C}" type="presOf" srcId="{9F7810F1-CC51-4FA1-8F15-251E216B2124}" destId="{4FE389E1-6341-42F8-A7A1-3B2F33A08ACD}" srcOrd="0" destOrd="0" presId="urn:microsoft.com/office/officeart/2005/8/layout/vProcess5"/>
    <dgm:cxn modelId="{AFE3C9F0-7431-4B45-AD6F-4A5B270BEEAA}" srcId="{353BCF34-373F-4977-B356-8C369E6BA286}" destId="{9D4569A8-BA5A-47B2-92D2-86ACC6D2D84C}" srcOrd="0" destOrd="0" parTransId="{8EB1B995-781E-410F-B3E8-473596B2C1B1}" sibTransId="{8FA822F1-03B8-4EF4-A939-FFA0BC9CFEC0}"/>
    <dgm:cxn modelId="{64498B5A-DF10-4E57-B844-9688E50FACCF}" type="presOf" srcId="{8FA822F1-03B8-4EF4-A939-FFA0BC9CFEC0}" destId="{C7697965-77D6-4AF0-9343-9608DEC602CD}" srcOrd="0" destOrd="0" presId="urn:microsoft.com/office/officeart/2005/8/layout/vProcess5"/>
    <dgm:cxn modelId="{4FA250E2-D207-4C07-9B9F-F9188524FA33}" type="presOf" srcId="{0462A7E7-76C2-4F9F-A6EC-5A9CE99EB408}" destId="{D35790E6-EA00-4139-BCE1-EFF829A705E3}" srcOrd="1" destOrd="0" presId="urn:microsoft.com/office/officeart/2005/8/layout/vProcess5"/>
    <dgm:cxn modelId="{691E8AFC-8DFF-41C6-BC4D-2D4ED37E8852}" type="presParOf" srcId="{7E79D9CE-5713-4515-91C6-C92F5C3A29F6}" destId="{1431C34C-66A4-4244-A363-785A3EC30212}" srcOrd="0" destOrd="0" presId="urn:microsoft.com/office/officeart/2005/8/layout/vProcess5"/>
    <dgm:cxn modelId="{1FE8CB43-F182-4C4B-BC84-77B3A88B891A}" type="presParOf" srcId="{7E79D9CE-5713-4515-91C6-C92F5C3A29F6}" destId="{83A25585-DE07-4348-8774-69A06F2A708B}" srcOrd="1" destOrd="0" presId="urn:microsoft.com/office/officeart/2005/8/layout/vProcess5"/>
    <dgm:cxn modelId="{E5F83D03-A92D-43D1-BF75-FD653B645FBB}" type="presParOf" srcId="{7E79D9CE-5713-4515-91C6-C92F5C3A29F6}" destId="{4FE389E1-6341-42F8-A7A1-3B2F33A08ACD}" srcOrd="2" destOrd="0" presId="urn:microsoft.com/office/officeart/2005/8/layout/vProcess5"/>
    <dgm:cxn modelId="{B5FC64EC-708D-4EE9-8C9D-B97C793C4314}" type="presParOf" srcId="{7E79D9CE-5713-4515-91C6-C92F5C3A29F6}" destId="{467DDB77-40E3-4B9D-9CEF-E966BB88A69D}" srcOrd="3" destOrd="0" presId="urn:microsoft.com/office/officeart/2005/8/layout/vProcess5"/>
    <dgm:cxn modelId="{500B880E-488C-4599-B1BB-FED60F4BF413}" type="presParOf" srcId="{7E79D9CE-5713-4515-91C6-C92F5C3A29F6}" destId="{C7697965-77D6-4AF0-9343-9608DEC602CD}" srcOrd="4" destOrd="0" presId="urn:microsoft.com/office/officeart/2005/8/layout/vProcess5"/>
    <dgm:cxn modelId="{B9ABE170-576D-42C2-8CE4-6CDF6C7C09E5}" type="presParOf" srcId="{7E79D9CE-5713-4515-91C6-C92F5C3A29F6}" destId="{C11745AD-4804-402A-89F5-EDCA41D5E7A8}" srcOrd="5" destOrd="0" presId="urn:microsoft.com/office/officeart/2005/8/layout/vProcess5"/>
    <dgm:cxn modelId="{175DA820-AA0D-4C97-B0A1-88DE8C82DAC4}" type="presParOf" srcId="{7E79D9CE-5713-4515-91C6-C92F5C3A29F6}" destId="{22FB5C45-C5AA-4160-8A54-75390F804789}" srcOrd="6" destOrd="0" presId="urn:microsoft.com/office/officeart/2005/8/layout/vProcess5"/>
    <dgm:cxn modelId="{95922274-DC94-47E2-AD1A-30EFE6D36498}" type="presParOf" srcId="{7E79D9CE-5713-4515-91C6-C92F5C3A29F6}" destId="{F88FFA01-8FA1-4FDF-8E18-61993474D33E}" srcOrd="7" destOrd="0" presId="urn:microsoft.com/office/officeart/2005/8/layout/vProcess5"/>
    <dgm:cxn modelId="{329865B0-6DCA-4A07-8D9A-DBF3A7D2F067}" type="presParOf" srcId="{7E79D9CE-5713-4515-91C6-C92F5C3A29F6}" destId="{D35790E6-EA00-4139-BCE1-EFF829A705E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3BCF34-373F-4977-B356-8C369E6BA286}" type="doc">
      <dgm:prSet loTypeId="urn:microsoft.com/office/officeart/2005/8/layout/vProcess5" loCatId="process" qsTypeId="urn:microsoft.com/office/officeart/2005/8/quickstyle/3d4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9D4569A8-BA5A-47B2-92D2-86ACC6D2D84C}">
      <dgm:prSet phldrT="[Текст]" custT="1"/>
      <dgm:spPr>
        <a:solidFill>
          <a:srgbClr val="F2B800"/>
        </a:solidFill>
      </dgm:spPr>
      <dgm:t>
        <a:bodyPr/>
        <a:lstStyle/>
        <a:p>
          <a:r>
            <a:rPr lang="ru-RU" sz="2000" i="1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Дивизии был присвоен №150 и наименование «Сталинская»</a:t>
          </a:r>
          <a:endParaRPr lang="ru-RU" sz="2000" b="1" i="1" dirty="0">
            <a:ln>
              <a:noFill/>
            </a:ln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B1B995-781E-410F-B3E8-473596B2C1B1}" type="parTrans" cxnId="{AFE3C9F0-7431-4B45-AD6F-4A5B270BEEAA}">
      <dgm:prSet/>
      <dgm:spPr/>
      <dgm:t>
        <a:bodyPr/>
        <a:lstStyle/>
        <a:p>
          <a:endParaRPr lang="ru-RU"/>
        </a:p>
      </dgm:t>
    </dgm:pt>
    <dgm:pt modelId="{8FA822F1-03B8-4EF4-A939-FFA0BC9CFEC0}" type="sibTrans" cxnId="{AFE3C9F0-7431-4B45-AD6F-4A5B270BEEAA}">
      <dgm:prSet/>
      <dgm:spPr>
        <a:solidFill>
          <a:srgbClr val="C00000"/>
        </a:solidFill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9F7810F1-CC51-4FA1-8F15-251E216B2124}">
      <dgm:prSet phldrT="[Текст]" custT="1"/>
      <dgm:spPr>
        <a:solidFill>
          <a:srgbClr val="F2B800"/>
        </a:solidFill>
      </dgm:spPr>
      <dgm:t>
        <a:bodyPr/>
        <a:lstStyle/>
        <a:p>
          <a:r>
            <a:rPr lang="ru-RU" sz="2000" i="1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её состав вошли 856-й Кемеровский, 674-й Кузбасский и 469-й Новосибирский стрелковые полки, 328-й Томский артиллеристский полк, </a:t>
          </a:r>
          <a:r>
            <a:rPr lang="ru-RU" sz="2000" i="1" dirty="0" err="1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Прокопьевский</a:t>
          </a:r>
          <a:r>
            <a:rPr lang="ru-RU" sz="2000" i="1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учебный батальон и </a:t>
          </a:r>
          <a:r>
            <a:rPr lang="ru-RU" sz="2000" i="1" dirty="0" err="1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Нарымская</a:t>
          </a:r>
          <a:r>
            <a:rPr lang="ru-RU" sz="2000" i="1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снайперская рота</a:t>
          </a:r>
          <a:endParaRPr lang="ru-RU" sz="2000" b="1" i="1" dirty="0">
            <a:ln>
              <a:noFill/>
            </a:ln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48A1B4-5067-45BB-874F-51EB22353CCC}" type="parTrans" cxnId="{685F04A8-C5DC-4F1F-B3CD-9086BC2BF28D}">
      <dgm:prSet/>
      <dgm:spPr/>
      <dgm:t>
        <a:bodyPr/>
        <a:lstStyle/>
        <a:p>
          <a:endParaRPr lang="ru-RU"/>
        </a:p>
      </dgm:t>
    </dgm:pt>
    <dgm:pt modelId="{695D141C-2BBA-4609-B85C-547A5FA0598A}" type="sibTrans" cxnId="{685F04A8-C5DC-4F1F-B3CD-9086BC2BF28D}">
      <dgm:prSet/>
      <dgm:spPr>
        <a:solidFill>
          <a:srgbClr val="C00000"/>
        </a:solidFill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0462A7E7-76C2-4F9F-A6EC-5A9CE99EB408}">
      <dgm:prSet phldrT="[Текст]" custT="1"/>
      <dgm:spPr>
        <a:solidFill>
          <a:srgbClr val="F2B800"/>
        </a:solidFill>
      </dgm:spPr>
      <dgm:t>
        <a:bodyPr/>
        <a:lstStyle/>
        <a:p>
          <a:r>
            <a:rPr lang="ru-RU" sz="2000" i="1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 апреля 1943 года за мужество и героизм она была преобразована в 22-ю гвардейскую стрелковую дивизию, а Кемеровский добровольческий полк стал именоваться 67-м стрелковым полком</a:t>
          </a:r>
          <a:endParaRPr lang="ru-RU" sz="2000" b="1" i="1" dirty="0">
            <a:ln>
              <a:noFill/>
            </a:ln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3E89E6-AA74-4950-9873-976DE3C83507}" type="parTrans" cxnId="{CAAE229A-B5FF-42C0-83D9-F508C4CFA9F9}">
      <dgm:prSet/>
      <dgm:spPr/>
      <dgm:t>
        <a:bodyPr/>
        <a:lstStyle/>
        <a:p>
          <a:endParaRPr lang="ru-RU"/>
        </a:p>
      </dgm:t>
    </dgm:pt>
    <dgm:pt modelId="{096ED65F-883D-4DEF-A9CC-030F219E0947}" type="sibTrans" cxnId="{CAAE229A-B5FF-42C0-83D9-F508C4CFA9F9}">
      <dgm:prSet/>
      <dgm:spPr/>
      <dgm:t>
        <a:bodyPr/>
        <a:lstStyle/>
        <a:p>
          <a:endParaRPr lang="ru-RU"/>
        </a:p>
      </dgm:t>
    </dgm:pt>
    <dgm:pt modelId="{7E79D9CE-5713-4515-91C6-C92F5C3A29F6}" type="pres">
      <dgm:prSet presAssocID="{353BCF34-373F-4977-B356-8C369E6BA28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31C34C-66A4-4244-A363-785A3EC30212}" type="pres">
      <dgm:prSet presAssocID="{353BCF34-373F-4977-B356-8C369E6BA286}" presName="dummyMaxCanvas" presStyleCnt="0">
        <dgm:presLayoutVars/>
      </dgm:prSet>
      <dgm:spPr/>
    </dgm:pt>
    <dgm:pt modelId="{83A25585-DE07-4348-8774-69A06F2A708B}" type="pres">
      <dgm:prSet presAssocID="{353BCF34-373F-4977-B356-8C369E6BA286}" presName="ThreeNodes_1" presStyleLbl="node1" presStyleIdx="0" presStyleCnt="3" custScaleX="117647" custScaleY="62847" custLinFactNeighborY="-175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389E1-6341-42F8-A7A1-3B2F33A08ACD}" type="pres">
      <dgm:prSet presAssocID="{353BCF34-373F-4977-B356-8C369E6BA286}" presName="ThreeNodes_2" presStyleLbl="node1" presStyleIdx="1" presStyleCnt="3" custScaleX="117647" custScaleY="137005" custLinFactNeighborX="567" custLinFactNeighborY="-22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7DDB77-40E3-4B9D-9CEF-E966BB88A69D}" type="pres">
      <dgm:prSet presAssocID="{353BCF34-373F-4977-B356-8C369E6BA286}" presName="ThreeNodes_3" presStyleLbl="node1" presStyleIdx="2" presStyleCnt="3" custScaleX="117647" custScaleY="1295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97965-77D6-4AF0-9343-9608DEC602CD}" type="pres">
      <dgm:prSet presAssocID="{353BCF34-373F-4977-B356-8C369E6BA286}" presName="ThreeConn_1-2" presStyleLbl="fgAccFollowNode1" presStyleIdx="0" presStyleCnt="2" custLinFactNeighborX="49058" custLinFactNeighborY="-40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745AD-4804-402A-89F5-EDCA41D5E7A8}" type="pres">
      <dgm:prSet presAssocID="{353BCF34-373F-4977-B356-8C369E6BA286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B5C45-C5AA-4160-8A54-75390F804789}" type="pres">
      <dgm:prSet presAssocID="{353BCF34-373F-4977-B356-8C369E6BA28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8FFA01-8FA1-4FDF-8E18-61993474D33E}" type="pres">
      <dgm:prSet presAssocID="{353BCF34-373F-4977-B356-8C369E6BA28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790E6-EA00-4139-BCE1-EFF829A705E3}" type="pres">
      <dgm:prSet presAssocID="{353BCF34-373F-4977-B356-8C369E6BA28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1E517F-E183-4614-B906-1EB3EAA94405}" type="presOf" srcId="{0462A7E7-76C2-4F9F-A6EC-5A9CE99EB408}" destId="{467DDB77-40E3-4B9D-9CEF-E966BB88A69D}" srcOrd="0" destOrd="0" presId="urn:microsoft.com/office/officeart/2005/8/layout/vProcess5"/>
    <dgm:cxn modelId="{DDAB2807-B8C8-43A6-81FC-AB0B1362E323}" type="presOf" srcId="{9F7810F1-CC51-4FA1-8F15-251E216B2124}" destId="{4FE389E1-6341-42F8-A7A1-3B2F33A08ACD}" srcOrd="0" destOrd="0" presId="urn:microsoft.com/office/officeart/2005/8/layout/vProcess5"/>
    <dgm:cxn modelId="{34BC60A2-ADEE-44AB-B7F9-9D703C989B6B}" type="presOf" srcId="{695D141C-2BBA-4609-B85C-547A5FA0598A}" destId="{C11745AD-4804-402A-89F5-EDCA41D5E7A8}" srcOrd="0" destOrd="0" presId="urn:microsoft.com/office/officeart/2005/8/layout/vProcess5"/>
    <dgm:cxn modelId="{88511803-B5AA-48A7-AE3F-2182B2D9D5AB}" type="presOf" srcId="{0462A7E7-76C2-4F9F-A6EC-5A9CE99EB408}" destId="{D35790E6-EA00-4139-BCE1-EFF829A705E3}" srcOrd="1" destOrd="0" presId="urn:microsoft.com/office/officeart/2005/8/layout/vProcess5"/>
    <dgm:cxn modelId="{685F04A8-C5DC-4F1F-B3CD-9086BC2BF28D}" srcId="{353BCF34-373F-4977-B356-8C369E6BA286}" destId="{9F7810F1-CC51-4FA1-8F15-251E216B2124}" srcOrd="1" destOrd="0" parTransId="{F848A1B4-5067-45BB-874F-51EB22353CCC}" sibTransId="{695D141C-2BBA-4609-B85C-547A5FA0598A}"/>
    <dgm:cxn modelId="{C7BEC3C8-CFB7-4B25-BAAD-C221859F78D2}" type="presOf" srcId="{9D4569A8-BA5A-47B2-92D2-86ACC6D2D84C}" destId="{83A25585-DE07-4348-8774-69A06F2A708B}" srcOrd="0" destOrd="0" presId="urn:microsoft.com/office/officeart/2005/8/layout/vProcess5"/>
    <dgm:cxn modelId="{732C8828-2904-425F-A1C2-683FAA5ECF3C}" type="presOf" srcId="{8FA822F1-03B8-4EF4-A939-FFA0BC9CFEC0}" destId="{C7697965-77D6-4AF0-9343-9608DEC602CD}" srcOrd="0" destOrd="0" presId="urn:microsoft.com/office/officeart/2005/8/layout/vProcess5"/>
    <dgm:cxn modelId="{DEC1954D-B3A5-4F61-9006-1C4C10365676}" type="presOf" srcId="{9D4569A8-BA5A-47B2-92D2-86ACC6D2D84C}" destId="{22FB5C45-C5AA-4160-8A54-75390F804789}" srcOrd="1" destOrd="0" presId="urn:microsoft.com/office/officeart/2005/8/layout/vProcess5"/>
    <dgm:cxn modelId="{A3AAEC58-603E-4802-9E30-899E6324856F}" type="presOf" srcId="{9F7810F1-CC51-4FA1-8F15-251E216B2124}" destId="{F88FFA01-8FA1-4FDF-8E18-61993474D33E}" srcOrd="1" destOrd="0" presId="urn:microsoft.com/office/officeart/2005/8/layout/vProcess5"/>
    <dgm:cxn modelId="{CAAE229A-B5FF-42C0-83D9-F508C4CFA9F9}" srcId="{353BCF34-373F-4977-B356-8C369E6BA286}" destId="{0462A7E7-76C2-4F9F-A6EC-5A9CE99EB408}" srcOrd="2" destOrd="0" parTransId="{3B3E89E6-AA74-4950-9873-976DE3C83507}" sibTransId="{096ED65F-883D-4DEF-A9CC-030F219E0947}"/>
    <dgm:cxn modelId="{AFE3C9F0-7431-4B45-AD6F-4A5B270BEEAA}" srcId="{353BCF34-373F-4977-B356-8C369E6BA286}" destId="{9D4569A8-BA5A-47B2-92D2-86ACC6D2D84C}" srcOrd="0" destOrd="0" parTransId="{8EB1B995-781E-410F-B3E8-473596B2C1B1}" sibTransId="{8FA822F1-03B8-4EF4-A939-FFA0BC9CFEC0}"/>
    <dgm:cxn modelId="{9EFF32AA-5268-4E6B-8F6A-EADCD336CC83}" type="presOf" srcId="{353BCF34-373F-4977-B356-8C369E6BA286}" destId="{7E79D9CE-5713-4515-91C6-C92F5C3A29F6}" srcOrd="0" destOrd="0" presId="urn:microsoft.com/office/officeart/2005/8/layout/vProcess5"/>
    <dgm:cxn modelId="{CAB5F996-1FA2-444A-8962-3CC172738887}" type="presParOf" srcId="{7E79D9CE-5713-4515-91C6-C92F5C3A29F6}" destId="{1431C34C-66A4-4244-A363-785A3EC30212}" srcOrd="0" destOrd="0" presId="urn:microsoft.com/office/officeart/2005/8/layout/vProcess5"/>
    <dgm:cxn modelId="{CD210355-F45E-4304-9306-1DB64D4963F8}" type="presParOf" srcId="{7E79D9CE-5713-4515-91C6-C92F5C3A29F6}" destId="{83A25585-DE07-4348-8774-69A06F2A708B}" srcOrd="1" destOrd="0" presId="urn:microsoft.com/office/officeart/2005/8/layout/vProcess5"/>
    <dgm:cxn modelId="{B55FCC16-F8C0-48A8-8422-ADCBB6F63AAE}" type="presParOf" srcId="{7E79D9CE-5713-4515-91C6-C92F5C3A29F6}" destId="{4FE389E1-6341-42F8-A7A1-3B2F33A08ACD}" srcOrd="2" destOrd="0" presId="urn:microsoft.com/office/officeart/2005/8/layout/vProcess5"/>
    <dgm:cxn modelId="{B9396873-5B1A-41BD-AC45-C111C83384C1}" type="presParOf" srcId="{7E79D9CE-5713-4515-91C6-C92F5C3A29F6}" destId="{467DDB77-40E3-4B9D-9CEF-E966BB88A69D}" srcOrd="3" destOrd="0" presId="urn:microsoft.com/office/officeart/2005/8/layout/vProcess5"/>
    <dgm:cxn modelId="{A044273A-1CA6-4E51-BE59-A4C823AADF75}" type="presParOf" srcId="{7E79D9CE-5713-4515-91C6-C92F5C3A29F6}" destId="{C7697965-77D6-4AF0-9343-9608DEC602CD}" srcOrd="4" destOrd="0" presId="urn:microsoft.com/office/officeart/2005/8/layout/vProcess5"/>
    <dgm:cxn modelId="{92DF1BC4-ADD1-4175-8467-374484767489}" type="presParOf" srcId="{7E79D9CE-5713-4515-91C6-C92F5C3A29F6}" destId="{C11745AD-4804-402A-89F5-EDCA41D5E7A8}" srcOrd="5" destOrd="0" presId="urn:microsoft.com/office/officeart/2005/8/layout/vProcess5"/>
    <dgm:cxn modelId="{581C0406-F2B5-4EF2-9E1B-D30B79AB6790}" type="presParOf" srcId="{7E79D9CE-5713-4515-91C6-C92F5C3A29F6}" destId="{22FB5C45-C5AA-4160-8A54-75390F804789}" srcOrd="6" destOrd="0" presId="urn:microsoft.com/office/officeart/2005/8/layout/vProcess5"/>
    <dgm:cxn modelId="{181EDDD8-EEFD-49DB-B47A-A7E4F3E5DEDD}" type="presParOf" srcId="{7E79D9CE-5713-4515-91C6-C92F5C3A29F6}" destId="{F88FFA01-8FA1-4FDF-8E18-61993474D33E}" srcOrd="7" destOrd="0" presId="urn:microsoft.com/office/officeart/2005/8/layout/vProcess5"/>
    <dgm:cxn modelId="{A1D6BE32-3A38-4F71-A9A8-033B0093FB83}" type="presParOf" srcId="{7E79D9CE-5713-4515-91C6-C92F5C3A29F6}" destId="{D35790E6-EA00-4139-BCE1-EFF829A705E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1B7326-1319-4456-BF2F-4D796960A274}" type="doc">
      <dgm:prSet loTypeId="urn:microsoft.com/office/officeart/2005/8/layout/hList6" loCatId="list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A8961976-240A-4430-8581-BF68C8839EE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Мамаев курган сражались </a:t>
          </a:r>
          <a:r>
            <a:rPr lang="ru-RU" sz="2000" b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кемеровчане</a:t>
          </a:r>
          <a:endParaRPr lang="ru-RU" sz="2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4A02D9-9921-4006-8CF6-582216B36837}" type="parTrans" cxnId="{F5E000EA-5873-4083-9A5A-655C1E19D6BA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25ABB4-2558-4B4D-AF45-D852D5E2FB69}" type="sibTrans" cxnId="{F5E000EA-5873-4083-9A5A-655C1E19D6BA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7EFA87-FD87-4C10-B371-AE705E3BA7DB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Николай Антонович Смирнов 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079153-F5C5-43FA-A534-4B34A24DCE3D}" type="parTrans" cxnId="{3A3B1CA9-93EB-42D2-BE43-E1363CFA4759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F13032-D4FF-497D-9017-35783C5ACE01}" type="sibTrans" cxnId="{3A3B1CA9-93EB-42D2-BE43-E1363CFA4759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3AB2B5-0CA4-4D4E-B879-5BD4DFB51BC3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Николай Егорович Толкачёв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E8878B-F264-4F54-BE5E-DFB111F0F258}" type="parTrans" cxnId="{38E2D342-73C7-4DE0-8378-68227629091C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94D675-86D5-418E-9792-3DBDEBDCAB5B}" type="sibTrans" cxnId="{38E2D342-73C7-4DE0-8378-68227629091C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F5653F-D83E-4F4D-85E6-F83E96C8BD3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Защищал Дом Павлова </a:t>
          </a:r>
          <a:endParaRPr lang="ru-RU" sz="2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CFCE95-41F6-4EAA-BDF4-054300A14244}" type="parTrans" cxnId="{F64E3B16-74BB-4046-9A66-ACCBD69C96F7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49FA41-F640-41A2-AB7E-80C4E9666CDD}" type="sibTrans" cxnId="{F64E3B16-74BB-4046-9A66-ACCBD69C96F7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9DADBD-9F71-4166-AAA9-7932980B5D09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кемеровчанин Степан Михайлович Безденежных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C604F4-1A7C-43C9-B742-F8397F9F15D5}" type="parTrans" cxnId="{0DABC3BE-4679-485B-9E9F-4EDFBFC5BBA3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6F8941-67C3-4AE6-910E-1AB55911A0C8}" type="sibTrans" cxnId="{0DABC3BE-4679-485B-9E9F-4EDFBFC5BBA3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04D373-0450-498C-95E7-B170962705A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обороне Сталинградского тракторного завода участвовали </a:t>
          </a:r>
          <a:endParaRPr lang="ru-RU" sz="1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5E6431-D00D-492C-B437-239BA9A466E8}" type="parTrans" cxnId="{D6B19AC2-7D74-4A76-8692-BECA33AE732B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576E0D-B677-49E1-8908-B2082A44C45E}" type="sibTrans" cxnId="{D6B19AC2-7D74-4A76-8692-BECA33AE732B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068CC2-562C-4C8E-A199-8180512E530E}">
      <dgm:prSet phldrT="[Текст]" custT="1"/>
      <dgm:spPr/>
      <dgm:t>
        <a:bodyPr/>
        <a:lstStyle/>
        <a:p>
          <a:r>
            <a:rPr lang="ru-RU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Михаил Тихонович Елисеев</a:t>
          </a:r>
          <a:endParaRPr lang="ru-RU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CCBC20-CD9A-496F-94FB-1268BAF985E5}" type="parTrans" cxnId="{6AAC0DBA-FD1F-48D3-B47A-97FD793B55EC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49CA78-1430-46EC-B195-33CAC54ED507}" type="sibTrans" cxnId="{6AAC0DBA-FD1F-48D3-B47A-97FD793B55EC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25289B-4B51-4C81-A8DD-0DB559F0E15A}">
      <dgm:prSet phldrT="[Текст]" custT="1"/>
      <dgm:spPr/>
      <dgm:t>
        <a:bodyPr/>
        <a:lstStyle/>
        <a:p>
          <a:r>
            <a:rPr lang="ru-RU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Борис Филиппович Иванов</a:t>
          </a:r>
          <a:endParaRPr lang="ru-RU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A0B364-9F96-4FFB-A6F1-EAA425974D2B}" type="parTrans" cxnId="{2EC107B7-455E-47BD-9858-24DE07E3F3EA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E3A75-A7F5-4485-806D-48FC139E973D}" type="sibTrans" cxnId="{2EC107B7-455E-47BD-9858-24DE07E3F3EA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E3E70F-1160-4E02-863B-6328A005DB6F}">
      <dgm:prSet phldrT="[Текст]" custT="1"/>
      <dgm:spPr/>
      <dgm:t>
        <a:bodyPr/>
        <a:lstStyle/>
        <a:p>
          <a:r>
            <a:rPr lang="ru-RU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Павел Степанович Ильин</a:t>
          </a:r>
          <a:endParaRPr lang="ru-RU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73E1DA-13CF-400A-8AF1-446DD9F7B463}" type="parTrans" cxnId="{6A277CB8-85D0-4FC1-9B1C-1367B734C89C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B99915-DD7A-420E-8ECD-60BCEDBD1CCD}" type="sibTrans" cxnId="{6A277CB8-85D0-4FC1-9B1C-1367B734C89C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643FCE-20F1-4925-A90D-E72F1A055230}">
      <dgm:prSet phldrT="[Текст]" custT="1"/>
      <dgm:spPr/>
      <dgm:t>
        <a:bodyPr/>
        <a:lstStyle/>
        <a:p>
          <a:r>
            <a:rPr lang="ru-RU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Александр Алексеевич Морозов</a:t>
          </a:r>
          <a:endParaRPr lang="ru-RU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64AD53-1836-4CE6-A8B7-2F916232F5BD}" type="parTrans" cxnId="{AB8D454F-3588-493D-8E5B-25B770617111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BE2F65-7FF4-47B8-A124-DE0A54D0E521}" type="sibTrans" cxnId="{AB8D454F-3588-493D-8E5B-25B770617111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E1881E-C748-4A32-ABEA-0080ECBBE8DF}">
      <dgm:prSet phldrT="[Текст]" custT="1"/>
      <dgm:spPr/>
      <dgm:t>
        <a:bodyPr/>
        <a:lstStyle/>
        <a:p>
          <a:r>
            <a:rPr lang="ru-RU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Анна Николаевна Орлова</a:t>
          </a:r>
          <a:endParaRPr lang="ru-RU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0D219E-AA70-46CF-BD4E-CAA11512C272}" type="parTrans" cxnId="{1917733E-AA1A-4923-BF1E-95851A32326B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46C8DA-5D31-483C-9D03-44F319403945}" type="sibTrans" cxnId="{1917733E-AA1A-4923-BF1E-95851A32326B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F6C7F4-88F3-43B0-B6A9-702C0316A99B}">
      <dgm:prSet phldrT="[Текст]" custT="1"/>
      <dgm:spPr/>
      <dgm:t>
        <a:bodyPr/>
        <a:lstStyle/>
        <a:p>
          <a:r>
            <a:rPr lang="ru-RU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Алексей Васильевич Сидоров</a:t>
          </a:r>
          <a:endParaRPr lang="ru-RU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E10F6E-0CCE-4710-AE39-4C3879192B27}" type="parTrans" cxnId="{4E5E4085-3268-4CEA-9313-C6D891094A2A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13B792-F75F-4E19-B4BA-7BC7A7244AD5}" type="sibTrans" cxnId="{4E5E4085-3268-4CEA-9313-C6D891094A2A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82A5F-9DC2-4C89-8920-1671DFA07B66}">
      <dgm:prSet phldrT="[Текст]" custT="1"/>
      <dgm:spPr/>
      <dgm:t>
        <a:bodyPr/>
        <a:lstStyle/>
        <a:p>
          <a:r>
            <a:rPr lang="ru-RU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Александр Иванович Чернявский</a:t>
          </a:r>
          <a:endParaRPr lang="ru-RU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2E4795-1BC5-4CC7-B235-73937E7F9A0F}" type="parTrans" cxnId="{19F6C6B9-1C15-464D-806D-B41D01F2ACC4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2910F8-32E3-42BF-8AC8-42E53151F981}" type="sibTrans" cxnId="{19F6C6B9-1C15-464D-806D-B41D01F2ACC4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765DB-BCB0-4762-91FD-897ACAC7A2A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завод «Баррикады» сражались </a:t>
          </a:r>
          <a:endParaRPr lang="ru-RU" sz="2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42440D-2D7F-4489-A549-5D0F6BAAF3C5}" type="parTrans" cxnId="{FDF97FD7-804A-44E4-9A9E-B6F741B092D5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47D85D-863C-40B9-98CA-F01C765B1B85}" type="sibTrans" cxnId="{FDF97FD7-804A-44E4-9A9E-B6F741B092D5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82DE30-715C-4D5B-BEFA-7A839801D33B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Евгений Филимонович Калугин 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0D154A-7E4F-4985-A17B-3E6BF4BE1148}" type="parTrans" cxnId="{DA626C94-1A4F-4A97-839A-3490EA2E1A4F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D02D92-8085-41A7-92B7-8079E23BF669}" type="sibTrans" cxnId="{DA626C94-1A4F-4A97-839A-3490EA2E1A4F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0E5CD4-FC55-4F1C-90A1-3530578C6967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Анатолий Алексеевич Сурков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7C621B-2DD4-4749-9E38-8B5B18861AE1}" type="parTrans" cxnId="{DD43BC7D-852F-4ABB-8941-AFEB27627E08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0A42E7-3CFE-442C-9DFB-7821667C1911}" type="sibTrans" cxnId="{DD43BC7D-852F-4ABB-8941-AFEB27627E08}">
      <dgm:prSet/>
      <dgm:spPr/>
      <dgm:t>
        <a:bodyPr/>
        <a:lstStyle/>
        <a:p>
          <a:endParaRPr lang="ru-RU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A837E-87F8-44BF-8558-9F31235FC194}" type="pres">
      <dgm:prSet presAssocID="{B81B7326-1319-4456-BF2F-4D796960A27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CB3497-5D75-49E7-AAC9-D9D18757E2A0}" type="pres">
      <dgm:prSet presAssocID="{A8961976-240A-4430-8581-BF68C8839EE4}" presName="node" presStyleLbl="node1" presStyleIdx="0" presStyleCnt="4" custScaleX="77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1BC745-1A68-4F43-8A0C-88FFE1D6A9ED}" type="pres">
      <dgm:prSet presAssocID="{BB25ABB4-2558-4B4D-AF45-D852D5E2FB69}" presName="sibTrans" presStyleCnt="0"/>
      <dgm:spPr/>
    </dgm:pt>
    <dgm:pt modelId="{9B7BAFAD-7338-428F-90DA-D6E088B21A3D}" type="pres">
      <dgm:prSet presAssocID="{03F5653F-D83E-4F4D-85E6-F83E96C8BD3D}" presName="node" presStyleLbl="node1" presStyleIdx="1" presStyleCnt="4" custScaleX="77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D657A-BC55-4920-A4D5-8C8276420CBC}" type="pres">
      <dgm:prSet presAssocID="{0749FA41-F640-41A2-AB7E-80C4E9666CDD}" presName="sibTrans" presStyleCnt="0"/>
      <dgm:spPr/>
    </dgm:pt>
    <dgm:pt modelId="{15E2F41D-C614-49E9-9A48-E86825EC9535}" type="pres">
      <dgm:prSet presAssocID="{B804D373-0450-498C-95E7-B170962705A9}" presName="node" presStyleLbl="node1" presStyleIdx="2" presStyleCnt="4" custLinFactNeighborX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A80FE-2AB1-445C-B2E2-292CD9215AA1}" type="pres">
      <dgm:prSet presAssocID="{DB576E0D-B677-49E1-8908-B2082A44C45E}" presName="sibTrans" presStyleCnt="0"/>
      <dgm:spPr/>
    </dgm:pt>
    <dgm:pt modelId="{DB1D2875-3D9D-4C28-86B5-2F5515C468A1}" type="pres">
      <dgm:prSet presAssocID="{A06765DB-BCB0-4762-91FD-897ACAC7A2A3}" presName="node" presStyleLbl="node1" presStyleIdx="3" presStyleCnt="4" custScaleX="82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ABC3BE-4679-485B-9E9F-4EDFBFC5BBA3}" srcId="{03F5653F-D83E-4F4D-85E6-F83E96C8BD3D}" destId="{7F9DADBD-9F71-4166-AAA9-7932980B5D09}" srcOrd="0" destOrd="0" parTransId="{D9C604F4-1A7C-43C9-B742-F8397F9F15D5}" sibTransId="{CE6F8941-67C3-4AE6-910E-1AB55911A0C8}"/>
    <dgm:cxn modelId="{6A277CB8-85D0-4FC1-9B1C-1367B734C89C}" srcId="{B804D373-0450-498C-95E7-B170962705A9}" destId="{DCE3E70F-1160-4E02-863B-6328A005DB6F}" srcOrd="2" destOrd="0" parTransId="{0873E1DA-13CF-400A-8AF1-446DD9F7B463}" sibTransId="{DBB99915-DD7A-420E-8ECD-60BCEDBD1CCD}"/>
    <dgm:cxn modelId="{DD43BC7D-852F-4ABB-8941-AFEB27627E08}" srcId="{A06765DB-BCB0-4762-91FD-897ACAC7A2A3}" destId="{C10E5CD4-FC55-4F1C-90A1-3530578C6967}" srcOrd="1" destOrd="0" parTransId="{BA7C621B-2DD4-4749-9E38-8B5B18861AE1}" sibTransId="{140A42E7-3CFE-442C-9DFB-7821667C1911}"/>
    <dgm:cxn modelId="{FDF97FD7-804A-44E4-9A9E-B6F741B092D5}" srcId="{B81B7326-1319-4456-BF2F-4D796960A274}" destId="{A06765DB-BCB0-4762-91FD-897ACAC7A2A3}" srcOrd="3" destOrd="0" parTransId="{FF42440D-2D7F-4489-A549-5D0F6BAAF3C5}" sibTransId="{B147D85D-863C-40B9-98CA-F01C765B1B85}"/>
    <dgm:cxn modelId="{A74DCC3A-B321-4CDA-818F-FF7BF58668F0}" type="presOf" srcId="{7F9DADBD-9F71-4166-AAA9-7932980B5D09}" destId="{9B7BAFAD-7338-428F-90DA-D6E088B21A3D}" srcOrd="0" destOrd="1" presId="urn:microsoft.com/office/officeart/2005/8/layout/hList6"/>
    <dgm:cxn modelId="{D51E2B13-F6EB-411D-9163-7717D6E800CD}" type="presOf" srcId="{B81B7326-1319-4456-BF2F-4D796960A274}" destId="{6E2A837E-87F8-44BF-8558-9F31235FC194}" srcOrd="0" destOrd="0" presId="urn:microsoft.com/office/officeart/2005/8/layout/hList6"/>
    <dgm:cxn modelId="{6AAC0DBA-FD1F-48D3-B47A-97FD793B55EC}" srcId="{B804D373-0450-498C-95E7-B170962705A9}" destId="{FF068CC2-562C-4C8E-A199-8180512E530E}" srcOrd="0" destOrd="0" parTransId="{F8CCBC20-CD9A-496F-94FB-1268BAF985E5}" sibTransId="{D549CA78-1430-46EC-B195-33CAC54ED507}"/>
    <dgm:cxn modelId="{5E876ACB-831F-48AE-BCEE-BBD632B2593D}" type="presOf" srcId="{5EF6C7F4-88F3-43B0-B6A9-702C0316A99B}" destId="{15E2F41D-C614-49E9-9A48-E86825EC9535}" srcOrd="0" destOrd="6" presId="urn:microsoft.com/office/officeart/2005/8/layout/hList6"/>
    <dgm:cxn modelId="{AB8D454F-3588-493D-8E5B-25B770617111}" srcId="{B804D373-0450-498C-95E7-B170962705A9}" destId="{DD643FCE-20F1-4925-A90D-E72F1A055230}" srcOrd="3" destOrd="0" parTransId="{3564AD53-1836-4CE6-A8B7-2F916232F5BD}" sibTransId="{6BBE2F65-7FF4-47B8-A124-DE0A54D0E521}"/>
    <dgm:cxn modelId="{A3F2163E-E930-4A63-8C63-B13F200DED3F}" type="presOf" srcId="{A06765DB-BCB0-4762-91FD-897ACAC7A2A3}" destId="{DB1D2875-3D9D-4C28-86B5-2F5515C468A1}" srcOrd="0" destOrd="0" presId="urn:microsoft.com/office/officeart/2005/8/layout/hList6"/>
    <dgm:cxn modelId="{39DC010F-E5C4-4DD8-880D-98AC93CC0857}" type="presOf" srcId="{A8961976-240A-4430-8581-BF68C8839EE4}" destId="{24CB3497-5D75-49E7-AAC9-D9D18757E2A0}" srcOrd="0" destOrd="0" presId="urn:microsoft.com/office/officeart/2005/8/layout/hList6"/>
    <dgm:cxn modelId="{253DED7D-04B0-430A-9932-E52B77BA72C8}" type="presOf" srcId="{DD643FCE-20F1-4925-A90D-E72F1A055230}" destId="{15E2F41D-C614-49E9-9A48-E86825EC9535}" srcOrd="0" destOrd="4" presId="urn:microsoft.com/office/officeart/2005/8/layout/hList6"/>
    <dgm:cxn modelId="{4E5E4085-3268-4CEA-9313-C6D891094A2A}" srcId="{B804D373-0450-498C-95E7-B170962705A9}" destId="{5EF6C7F4-88F3-43B0-B6A9-702C0316A99B}" srcOrd="5" destOrd="0" parTransId="{52E10F6E-0CCE-4710-AE39-4C3879192B27}" sibTransId="{A013B792-F75F-4E19-B4BA-7BC7A7244AD5}"/>
    <dgm:cxn modelId="{0B668BB7-313D-4BDE-954B-ED0EA2585536}" type="presOf" srcId="{327EFA87-FD87-4C10-B371-AE705E3BA7DB}" destId="{24CB3497-5D75-49E7-AAC9-D9D18757E2A0}" srcOrd="0" destOrd="1" presId="urn:microsoft.com/office/officeart/2005/8/layout/hList6"/>
    <dgm:cxn modelId="{2EC107B7-455E-47BD-9858-24DE07E3F3EA}" srcId="{B804D373-0450-498C-95E7-B170962705A9}" destId="{7725289B-4B51-4C81-A8DD-0DB559F0E15A}" srcOrd="1" destOrd="0" parTransId="{01A0B364-9F96-4FFB-A6F1-EAA425974D2B}" sibTransId="{F5EE3A75-A7F5-4485-806D-48FC139E973D}"/>
    <dgm:cxn modelId="{D6B19AC2-7D74-4A76-8692-BECA33AE732B}" srcId="{B81B7326-1319-4456-BF2F-4D796960A274}" destId="{B804D373-0450-498C-95E7-B170962705A9}" srcOrd="2" destOrd="0" parTransId="{3A5E6431-D00D-492C-B437-239BA9A466E8}" sibTransId="{DB576E0D-B677-49E1-8908-B2082A44C45E}"/>
    <dgm:cxn modelId="{38E2D342-73C7-4DE0-8378-68227629091C}" srcId="{A8961976-240A-4430-8581-BF68C8839EE4}" destId="{FD3AB2B5-0CA4-4D4E-B879-5BD4DFB51BC3}" srcOrd="1" destOrd="0" parTransId="{A9E8878B-F264-4F54-BE5E-DFB111F0F258}" sibTransId="{0294D675-86D5-418E-9792-3DBDEBDCAB5B}"/>
    <dgm:cxn modelId="{A7B22D74-0D1E-4C6A-B112-79C3FE327496}" type="presOf" srcId="{B182DE30-715C-4D5B-BEFA-7A839801D33B}" destId="{DB1D2875-3D9D-4C28-86B5-2F5515C468A1}" srcOrd="0" destOrd="1" presId="urn:microsoft.com/office/officeart/2005/8/layout/hList6"/>
    <dgm:cxn modelId="{6884CAC0-A42A-4477-B519-6E494A451CF5}" type="presOf" srcId="{CEE1881E-C748-4A32-ABEA-0080ECBBE8DF}" destId="{15E2F41D-C614-49E9-9A48-E86825EC9535}" srcOrd="0" destOrd="5" presId="urn:microsoft.com/office/officeart/2005/8/layout/hList6"/>
    <dgm:cxn modelId="{7CEF8799-9AC1-4B22-9EEF-5644492743D0}" type="presOf" srcId="{FD3AB2B5-0CA4-4D4E-B879-5BD4DFB51BC3}" destId="{24CB3497-5D75-49E7-AAC9-D9D18757E2A0}" srcOrd="0" destOrd="2" presId="urn:microsoft.com/office/officeart/2005/8/layout/hList6"/>
    <dgm:cxn modelId="{DA626C94-1A4F-4A97-839A-3490EA2E1A4F}" srcId="{A06765DB-BCB0-4762-91FD-897ACAC7A2A3}" destId="{B182DE30-715C-4D5B-BEFA-7A839801D33B}" srcOrd="0" destOrd="0" parTransId="{070D154A-7E4F-4985-A17B-3E6BF4BE1148}" sibTransId="{7DD02D92-8085-41A7-92B7-8079E23BF669}"/>
    <dgm:cxn modelId="{3D8ACC50-15AD-498C-86AC-3E51CF1BA4FE}" type="presOf" srcId="{7725289B-4B51-4C81-A8DD-0DB559F0E15A}" destId="{15E2F41D-C614-49E9-9A48-E86825EC9535}" srcOrd="0" destOrd="2" presId="urn:microsoft.com/office/officeart/2005/8/layout/hList6"/>
    <dgm:cxn modelId="{5A9A8CDA-E4C0-410B-93F0-C32E837CCA28}" type="presOf" srcId="{DCE3E70F-1160-4E02-863B-6328A005DB6F}" destId="{15E2F41D-C614-49E9-9A48-E86825EC9535}" srcOrd="0" destOrd="3" presId="urn:microsoft.com/office/officeart/2005/8/layout/hList6"/>
    <dgm:cxn modelId="{3A3B1CA9-93EB-42D2-BE43-E1363CFA4759}" srcId="{A8961976-240A-4430-8581-BF68C8839EE4}" destId="{327EFA87-FD87-4C10-B371-AE705E3BA7DB}" srcOrd="0" destOrd="0" parTransId="{32079153-F5C5-43FA-A534-4B34A24DCE3D}" sibTransId="{0CF13032-D4FF-497D-9017-35783C5ACE01}"/>
    <dgm:cxn modelId="{F5E000EA-5873-4083-9A5A-655C1E19D6BA}" srcId="{B81B7326-1319-4456-BF2F-4D796960A274}" destId="{A8961976-240A-4430-8581-BF68C8839EE4}" srcOrd="0" destOrd="0" parTransId="{764A02D9-9921-4006-8CF6-582216B36837}" sibTransId="{BB25ABB4-2558-4B4D-AF45-D852D5E2FB69}"/>
    <dgm:cxn modelId="{48D04113-73B5-437E-A67A-AEFBBFE3AD9C}" type="presOf" srcId="{E2482A5F-9DC2-4C89-8920-1671DFA07B66}" destId="{15E2F41D-C614-49E9-9A48-E86825EC9535}" srcOrd="0" destOrd="7" presId="urn:microsoft.com/office/officeart/2005/8/layout/hList6"/>
    <dgm:cxn modelId="{DCE5DAD1-66CE-4F24-8D75-E68351CEB50E}" type="presOf" srcId="{C10E5CD4-FC55-4F1C-90A1-3530578C6967}" destId="{DB1D2875-3D9D-4C28-86B5-2F5515C468A1}" srcOrd="0" destOrd="2" presId="urn:microsoft.com/office/officeart/2005/8/layout/hList6"/>
    <dgm:cxn modelId="{848AC6AB-C350-4E35-AC26-DB4CC2DCCF15}" type="presOf" srcId="{FF068CC2-562C-4C8E-A199-8180512E530E}" destId="{15E2F41D-C614-49E9-9A48-E86825EC9535}" srcOrd="0" destOrd="1" presId="urn:microsoft.com/office/officeart/2005/8/layout/hList6"/>
    <dgm:cxn modelId="{1917733E-AA1A-4923-BF1E-95851A32326B}" srcId="{B804D373-0450-498C-95E7-B170962705A9}" destId="{CEE1881E-C748-4A32-ABEA-0080ECBBE8DF}" srcOrd="4" destOrd="0" parTransId="{EF0D219E-AA70-46CF-BD4E-CAA11512C272}" sibTransId="{B846C8DA-5D31-483C-9D03-44F319403945}"/>
    <dgm:cxn modelId="{F64E3B16-74BB-4046-9A66-ACCBD69C96F7}" srcId="{B81B7326-1319-4456-BF2F-4D796960A274}" destId="{03F5653F-D83E-4F4D-85E6-F83E96C8BD3D}" srcOrd="1" destOrd="0" parTransId="{3DCFCE95-41F6-4EAA-BDF4-054300A14244}" sibTransId="{0749FA41-F640-41A2-AB7E-80C4E9666CDD}"/>
    <dgm:cxn modelId="{3A0D50B6-8A97-41D2-8130-9F59A23BDF90}" type="presOf" srcId="{B804D373-0450-498C-95E7-B170962705A9}" destId="{15E2F41D-C614-49E9-9A48-E86825EC9535}" srcOrd="0" destOrd="0" presId="urn:microsoft.com/office/officeart/2005/8/layout/hList6"/>
    <dgm:cxn modelId="{19F6C6B9-1C15-464D-806D-B41D01F2ACC4}" srcId="{B804D373-0450-498C-95E7-B170962705A9}" destId="{E2482A5F-9DC2-4C89-8920-1671DFA07B66}" srcOrd="6" destOrd="0" parTransId="{032E4795-1BC5-4CC7-B235-73937E7F9A0F}" sibTransId="{D32910F8-32E3-42BF-8AC8-42E53151F981}"/>
    <dgm:cxn modelId="{FF36DD16-AE69-4BD4-97C1-C1530D4242E9}" type="presOf" srcId="{03F5653F-D83E-4F4D-85E6-F83E96C8BD3D}" destId="{9B7BAFAD-7338-428F-90DA-D6E088B21A3D}" srcOrd="0" destOrd="0" presId="urn:microsoft.com/office/officeart/2005/8/layout/hList6"/>
    <dgm:cxn modelId="{49EC1214-449B-4A9A-B2BB-3029AED4AD29}" type="presParOf" srcId="{6E2A837E-87F8-44BF-8558-9F31235FC194}" destId="{24CB3497-5D75-49E7-AAC9-D9D18757E2A0}" srcOrd="0" destOrd="0" presId="urn:microsoft.com/office/officeart/2005/8/layout/hList6"/>
    <dgm:cxn modelId="{63623416-1822-4DF9-A930-D6341FDA3313}" type="presParOf" srcId="{6E2A837E-87F8-44BF-8558-9F31235FC194}" destId="{781BC745-1A68-4F43-8A0C-88FFE1D6A9ED}" srcOrd="1" destOrd="0" presId="urn:microsoft.com/office/officeart/2005/8/layout/hList6"/>
    <dgm:cxn modelId="{45D81B39-B784-4467-851A-191828DDD0EE}" type="presParOf" srcId="{6E2A837E-87F8-44BF-8558-9F31235FC194}" destId="{9B7BAFAD-7338-428F-90DA-D6E088B21A3D}" srcOrd="2" destOrd="0" presId="urn:microsoft.com/office/officeart/2005/8/layout/hList6"/>
    <dgm:cxn modelId="{B00BEE8D-7BA4-4978-8C94-FAC759D1FC59}" type="presParOf" srcId="{6E2A837E-87F8-44BF-8558-9F31235FC194}" destId="{66BD657A-BC55-4920-A4D5-8C8276420CBC}" srcOrd="3" destOrd="0" presId="urn:microsoft.com/office/officeart/2005/8/layout/hList6"/>
    <dgm:cxn modelId="{FA70C994-4A96-409D-A4E1-0852D61D0797}" type="presParOf" srcId="{6E2A837E-87F8-44BF-8558-9F31235FC194}" destId="{15E2F41D-C614-49E9-9A48-E86825EC9535}" srcOrd="4" destOrd="0" presId="urn:microsoft.com/office/officeart/2005/8/layout/hList6"/>
    <dgm:cxn modelId="{1F493081-CDF2-4394-B94E-0C6C55905761}" type="presParOf" srcId="{6E2A837E-87F8-44BF-8558-9F31235FC194}" destId="{6B0A80FE-2AB1-445C-B2E2-292CD9215AA1}" srcOrd="5" destOrd="0" presId="urn:microsoft.com/office/officeart/2005/8/layout/hList6"/>
    <dgm:cxn modelId="{38AF5337-F2D0-4BC6-9C48-770494328D5B}" type="presParOf" srcId="{6E2A837E-87F8-44BF-8558-9F31235FC194}" destId="{DB1D2875-3D9D-4C28-86B5-2F5515C468A1}" srcOrd="6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DA441-7B13-4E1B-A579-40BCDA4ADFC9}">
      <dsp:nvSpPr>
        <dsp:cNvPr id="0" name=""/>
        <dsp:cNvSpPr/>
      </dsp:nvSpPr>
      <dsp:spPr>
        <a:xfrm>
          <a:off x="489218" y="9022"/>
          <a:ext cx="5853064" cy="123309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Герои Советского Союза – </a:t>
          </a:r>
          <a:r>
            <a:rPr lang="ru-RU" sz="3100" b="1" kern="1200" cap="none" spc="0" dirty="0" err="1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кузбассовцы</a:t>
          </a:r>
          <a:r>
            <a:rPr lang="ru-RU" sz="31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лично уничтожили</a:t>
          </a:r>
          <a:endParaRPr lang="ru-RU" sz="3100" b="1" kern="1200" cap="none" spc="0" dirty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5334" y="45138"/>
        <a:ext cx="5780832" cy="1160860"/>
      </dsp:txXfrm>
    </dsp:sp>
    <dsp:sp modelId="{A56180C7-F461-44F3-8EE6-39DAC2E79611}">
      <dsp:nvSpPr>
        <dsp:cNvPr id="0" name=""/>
        <dsp:cNvSpPr/>
      </dsp:nvSpPr>
      <dsp:spPr>
        <a:xfrm>
          <a:off x="1074524" y="1242115"/>
          <a:ext cx="1547918" cy="249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375"/>
              </a:lnTo>
              <a:lnTo>
                <a:pt x="1547918" y="249375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0C0B1-5E57-4696-B21F-AE50FDE7850C}">
      <dsp:nvSpPr>
        <dsp:cNvPr id="0" name=""/>
        <dsp:cNvSpPr/>
      </dsp:nvSpPr>
      <dsp:spPr>
        <a:xfrm>
          <a:off x="2622443" y="1314314"/>
          <a:ext cx="3751258" cy="3543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12530 гитлеровских солдат и офицеров</a:t>
          </a:r>
          <a:endParaRPr lang="ru-RU" sz="1600" kern="1200" dirty="0"/>
        </a:p>
      </dsp:txBody>
      <dsp:txXfrm>
        <a:off x="2632822" y="1324693"/>
        <a:ext cx="3730500" cy="333594"/>
      </dsp:txXfrm>
    </dsp:sp>
    <dsp:sp modelId="{0E43E613-5594-421E-B6B9-2EB5DCC53485}">
      <dsp:nvSpPr>
        <dsp:cNvPr id="0" name=""/>
        <dsp:cNvSpPr/>
      </dsp:nvSpPr>
      <dsp:spPr>
        <a:xfrm>
          <a:off x="1074524" y="1242115"/>
          <a:ext cx="2239892" cy="600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0652"/>
              </a:lnTo>
              <a:lnTo>
                <a:pt x="2239892" y="600652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43954-16F3-489A-A794-A2B64A86BAA9}">
      <dsp:nvSpPr>
        <dsp:cNvPr id="0" name=""/>
        <dsp:cNvSpPr/>
      </dsp:nvSpPr>
      <dsp:spPr>
        <a:xfrm>
          <a:off x="3314416" y="1665590"/>
          <a:ext cx="2012171" cy="3543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6">
              <a:shade val="80000"/>
              <a:hueOff val="35698"/>
              <a:satOff val="-1434"/>
              <a:lumOff val="307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1470 автомашин</a:t>
          </a:r>
          <a:endParaRPr lang="ru-RU" sz="1600" kern="1200" dirty="0"/>
        </a:p>
      </dsp:txBody>
      <dsp:txXfrm>
        <a:off x="3324795" y="1675969"/>
        <a:ext cx="1991413" cy="333594"/>
      </dsp:txXfrm>
    </dsp:sp>
    <dsp:sp modelId="{544BED5E-0B7B-4607-98A9-EBEF8477321C}">
      <dsp:nvSpPr>
        <dsp:cNvPr id="0" name=""/>
        <dsp:cNvSpPr/>
      </dsp:nvSpPr>
      <dsp:spPr>
        <a:xfrm>
          <a:off x="1074524" y="1242115"/>
          <a:ext cx="1630542" cy="982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2916"/>
              </a:lnTo>
              <a:lnTo>
                <a:pt x="1630542" y="982916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571D2-B702-48A8-B2E8-63C08A4E2580}">
      <dsp:nvSpPr>
        <dsp:cNvPr id="0" name=""/>
        <dsp:cNvSpPr/>
      </dsp:nvSpPr>
      <dsp:spPr>
        <a:xfrm>
          <a:off x="2705066" y="2047855"/>
          <a:ext cx="983580" cy="3543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6">
              <a:shade val="80000"/>
              <a:hueOff val="71396"/>
              <a:satOff val="-2869"/>
              <a:lumOff val="614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404 танка</a:t>
          </a:r>
          <a:endParaRPr lang="ru-RU" sz="1600" kern="1200" dirty="0"/>
        </a:p>
      </dsp:txBody>
      <dsp:txXfrm>
        <a:off x="2715445" y="2058234"/>
        <a:ext cx="962822" cy="333594"/>
      </dsp:txXfrm>
    </dsp:sp>
    <dsp:sp modelId="{03AED28D-0540-4ADE-A5EA-D00B51CFD480}">
      <dsp:nvSpPr>
        <dsp:cNvPr id="0" name=""/>
        <dsp:cNvSpPr/>
      </dsp:nvSpPr>
      <dsp:spPr>
        <a:xfrm>
          <a:off x="1074524" y="1242115"/>
          <a:ext cx="2270876" cy="13565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6577"/>
              </a:lnTo>
              <a:lnTo>
                <a:pt x="2270876" y="1356577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DD4D5-A6A4-4D1D-9C59-1F38257E7C30}">
      <dsp:nvSpPr>
        <dsp:cNvPr id="0" name=""/>
        <dsp:cNvSpPr/>
      </dsp:nvSpPr>
      <dsp:spPr>
        <a:xfrm>
          <a:off x="3345401" y="2421516"/>
          <a:ext cx="1601287" cy="3543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6">
              <a:shade val="80000"/>
              <a:hueOff val="107093"/>
              <a:satOff val="-4303"/>
              <a:lumOff val="92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119 самолётов</a:t>
          </a:r>
          <a:endParaRPr lang="ru-RU" sz="1600" kern="1200" dirty="0"/>
        </a:p>
      </dsp:txBody>
      <dsp:txXfrm>
        <a:off x="3355780" y="2431895"/>
        <a:ext cx="1580529" cy="333594"/>
      </dsp:txXfrm>
    </dsp:sp>
    <dsp:sp modelId="{C98279C7-A218-42D7-92F1-D935FD8030BB}">
      <dsp:nvSpPr>
        <dsp:cNvPr id="0" name=""/>
        <dsp:cNvSpPr/>
      </dsp:nvSpPr>
      <dsp:spPr>
        <a:xfrm>
          <a:off x="1074524" y="1242115"/>
          <a:ext cx="1630548" cy="1728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8938"/>
              </a:lnTo>
              <a:lnTo>
                <a:pt x="1630548" y="1728938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8A4C56-D1C2-475A-91E2-C5F277535F07}">
      <dsp:nvSpPr>
        <dsp:cNvPr id="0" name=""/>
        <dsp:cNvSpPr/>
      </dsp:nvSpPr>
      <dsp:spPr>
        <a:xfrm>
          <a:off x="2705072" y="2793877"/>
          <a:ext cx="1479168" cy="3543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6">
              <a:shade val="80000"/>
              <a:hueOff val="142791"/>
              <a:satOff val="-5737"/>
              <a:lumOff val="1227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193 пушки</a:t>
          </a:r>
          <a:endParaRPr lang="ru-RU" sz="1600" kern="1200" dirty="0"/>
        </a:p>
      </dsp:txBody>
      <dsp:txXfrm>
        <a:off x="2715451" y="2804256"/>
        <a:ext cx="1458410" cy="333594"/>
      </dsp:txXfrm>
    </dsp:sp>
    <dsp:sp modelId="{813F9E29-E0FD-43CD-96A6-A16CD49C4AE7}">
      <dsp:nvSpPr>
        <dsp:cNvPr id="0" name=""/>
        <dsp:cNvSpPr/>
      </dsp:nvSpPr>
      <dsp:spPr>
        <a:xfrm>
          <a:off x="1074524" y="1242115"/>
          <a:ext cx="2419721" cy="2134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4859"/>
              </a:lnTo>
              <a:lnTo>
                <a:pt x="2419721" y="2134859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C81323-B6EF-43BD-839B-4FC3ECDFAE33}">
      <dsp:nvSpPr>
        <dsp:cNvPr id="0" name=""/>
        <dsp:cNvSpPr/>
      </dsp:nvSpPr>
      <dsp:spPr>
        <a:xfrm>
          <a:off x="3494246" y="3199798"/>
          <a:ext cx="3346265" cy="3543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6">
              <a:shade val="80000"/>
              <a:hueOff val="178489"/>
              <a:satOff val="-7172"/>
              <a:lumOff val="1534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69 железнодорожных вагонов</a:t>
          </a:r>
          <a:endParaRPr lang="ru-RU" sz="1600" kern="1200" dirty="0"/>
        </a:p>
      </dsp:txBody>
      <dsp:txXfrm>
        <a:off x="3504625" y="3210177"/>
        <a:ext cx="3325507" cy="333594"/>
      </dsp:txXfrm>
    </dsp:sp>
    <dsp:sp modelId="{ECCB3815-AA22-48E7-A065-6DC7E031E34C}">
      <dsp:nvSpPr>
        <dsp:cNvPr id="0" name=""/>
        <dsp:cNvSpPr/>
      </dsp:nvSpPr>
      <dsp:spPr>
        <a:xfrm>
          <a:off x="1074524" y="1242115"/>
          <a:ext cx="1543190" cy="2550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0252"/>
              </a:lnTo>
              <a:lnTo>
                <a:pt x="1543190" y="2550252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CB7AC3-79D8-442F-814B-6686C484FF02}">
      <dsp:nvSpPr>
        <dsp:cNvPr id="0" name=""/>
        <dsp:cNvSpPr/>
      </dsp:nvSpPr>
      <dsp:spPr>
        <a:xfrm>
          <a:off x="2617714" y="3615191"/>
          <a:ext cx="4078618" cy="3543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6">
              <a:shade val="80000"/>
              <a:hueOff val="214187"/>
              <a:satOff val="-8606"/>
              <a:lumOff val="1841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33 склада с боеприпасами и горюче-смазочными материалами</a:t>
          </a:r>
          <a:endParaRPr lang="ru-RU" sz="1600" kern="1200" dirty="0"/>
        </a:p>
      </dsp:txBody>
      <dsp:txXfrm>
        <a:off x="2628093" y="3625570"/>
        <a:ext cx="4057860" cy="333594"/>
      </dsp:txXfrm>
    </dsp:sp>
    <dsp:sp modelId="{F080C175-E7D5-419C-BD8D-6F075FCCF557}">
      <dsp:nvSpPr>
        <dsp:cNvPr id="0" name=""/>
        <dsp:cNvSpPr/>
      </dsp:nvSpPr>
      <dsp:spPr>
        <a:xfrm>
          <a:off x="1074524" y="1242115"/>
          <a:ext cx="2957611" cy="2975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5553"/>
              </a:lnTo>
              <a:lnTo>
                <a:pt x="2957611" y="2975553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EE499-23F9-41F8-80CF-E0AAE6637829}">
      <dsp:nvSpPr>
        <dsp:cNvPr id="0" name=""/>
        <dsp:cNvSpPr/>
      </dsp:nvSpPr>
      <dsp:spPr>
        <a:xfrm>
          <a:off x="4032136" y="4040492"/>
          <a:ext cx="2216714" cy="3543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6">
              <a:shade val="80000"/>
              <a:hueOff val="249884"/>
              <a:satOff val="-10040"/>
              <a:lumOff val="2148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19 бронетранспортёров</a:t>
          </a:r>
          <a:endParaRPr lang="ru-RU" sz="1600" kern="1200" dirty="0"/>
        </a:p>
      </dsp:txBody>
      <dsp:txXfrm>
        <a:off x="4042515" y="4050871"/>
        <a:ext cx="2195956" cy="333594"/>
      </dsp:txXfrm>
    </dsp:sp>
    <dsp:sp modelId="{D4604894-CD73-4009-A06E-AA0C40E2BDCE}">
      <dsp:nvSpPr>
        <dsp:cNvPr id="0" name=""/>
        <dsp:cNvSpPr/>
      </dsp:nvSpPr>
      <dsp:spPr>
        <a:xfrm>
          <a:off x="1074524" y="1242115"/>
          <a:ext cx="1639165" cy="3399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9390"/>
              </a:lnTo>
              <a:lnTo>
                <a:pt x="1639165" y="3399390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2720A7-6C0A-436D-B58D-54DB42CA2E3B}">
      <dsp:nvSpPr>
        <dsp:cNvPr id="0" name=""/>
        <dsp:cNvSpPr/>
      </dsp:nvSpPr>
      <dsp:spPr>
        <a:xfrm>
          <a:off x="2713690" y="4464329"/>
          <a:ext cx="4224265" cy="3543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6">
              <a:shade val="80000"/>
              <a:hueOff val="285582"/>
              <a:satOff val="-11475"/>
              <a:lumOff val="2455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4 эшелона, 3 паровоза, 2 бронепоезда</a:t>
          </a:r>
          <a:endParaRPr lang="ru-RU" sz="1600" kern="1200" dirty="0"/>
        </a:p>
      </dsp:txBody>
      <dsp:txXfrm>
        <a:off x="2724069" y="4474708"/>
        <a:ext cx="4203507" cy="333594"/>
      </dsp:txXfrm>
    </dsp:sp>
    <dsp:sp modelId="{C9ADE9D4-789A-41BD-884F-F6F0B28AFA34}">
      <dsp:nvSpPr>
        <dsp:cNvPr id="0" name=""/>
        <dsp:cNvSpPr/>
      </dsp:nvSpPr>
      <dsp:spPr>
        <a:xfrm>
          <a:off x="1074524" y="1242115"/>
          <a:ext cx="2870718" cy="3797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97898"/>
              </a:lnTo>
              <a:lnTo>
                <a:pt x="2870718" y="3797898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DA0F1-F4EB-445E-BADB-60C995B51F8F}">
      <dsp:nvSpPr>
        <dsp:cNvPr id="0" name=""/>
        <dsp:cNvSpPr/>
      </dsp:nvSpPr>
      <dsp:spPr>
        <a:xfrm>
          <a:off x="3945243" y="4862837"/>
          <a:ext cx="2633546" cy="3543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взяли в плен 45 «языков»</a:t>
          </a:r>
          <a:endParaRPr lang="ru-RU" sz="1600" kern="1200" dirty="0"/>
        </a:p>
      </dsp:txBody>
      <dsp:txXfrm>
        <a:off x="3955622" y="4873216"/>
        <a:ext cx="2612788" cy="3335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B37AE-BB1E-43C4-8E42-174C57697B68}">
      <dsp:nvSpPr>
        <dsp:cNvPr id="0" name=""/>
        <dsp:cNvSpPr/>
      </dsp:nvSpPr>
      <dsp:spPr>
        <a:xfrm rot="5400000">
          <a:off x="-195302" y="214337"/>
          <a:ext cx="1302015" cy="911411"/>
        </a:xfrm>
        <a:prstGeom prst="chevron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b="1" kern="1200" cap="none" spc="0" dirty="0">
            <a:ln w="12700" cmpd="sng">
              <a:prstDash val="solid"/>
            </a:ln>
            <a:effectLst/>
          </a:endParaRPr>
        </a:p>
      </dsp:txBody>
      <dsp:txXfrm rot="-5400000">
        <a:off x="1" y="474741"/>
        <a:ext cx="911411" cy="390604"/>
      </dsp:txXfrm>
    </dsp:sp>
    <dsp:sp modelId="{93E09DE5-3B7B-4975-AA46-C0A290F13CBF}">
      <dsp:nvSpPr>
        <dsp:cNvPr id="0" name=""/>
        <dsp:cNvSpPr/>
      </dsp:nvSpPr>
      <dsp:spPr>
        <a:xfrm rot="5400000">
          <a:off x="2431505" y="-1517985"/>
          <a:ext cx="846310" cy="3886498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cap="none" spc="0" dirty="0" smtClean="0">
              <a:ln w="12700" cmpd="sng">
                <a:prstDash val="solid"/>
              </a:ln>
              <a:effectLst/>
            </a:rPr>
            <a:t>В 486-м артиллеристском, 7-м зенитно-пулемётном полках</a:t>
          </a:r>
          <a:endParaRPr lang="ru-RU" sz="2000" b="1" kern="1200" cap="none" spc="0" dirty="0">
            <a:ln w="12700" cmpd="sng">
              <a:prstDash val="solid"/>
            </a:ln>
            <a:effectLst/>
          </a:endParaRPr>
        </a:p>
      </dsp:txBody>
      <dsp:txXfrm rot="-5400000">
        <a:off x="911412" y="43421"/>
        <a:ext cx="3845185" cy="763684"/>
      </dsp:txXfrm>
    </dsp:sp>
    <dsp:sp modelId="{70B78924-5CF6-4DD0-8A39-BF2B5176E4CB}">
      <dsp:nvSpPr>
        <dsp:cNvPr id="0" name=""/>
        <dsp:cNvSpPr/>
      </dsp:nvSpPr>
      <dsp:spPr>
        <a:xfrm rot="5400000">
          <a:off x="-195302" y="1275511"/>
          <a:ext cx="1302015" cy="911411"/>
        </a:xfrm>
        <a:prstGeom prst="chevron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b="1" kern="1200" cap="none" spc="0" dirty="0">
            <a:ln w="12700" cmpd="sng">
              <a:prstDash val="solid"/>
            </a:ln>
            <a:effectLst/>
          </a:endParaRPr>
        </a:p>
      </dsp:txBody>
      <dsp:txXfrm rot="-5400000">
        <a:off x="1" y="1535915"/>
        <a:ext cx="911411" cy="390604"/>
      </dsp:txXfrm>
    </dsp:sp>
    <dsp:sp modelId="{4465AACD-7AA3-425A-84CC-0AE3CEDCBE0E}">
      <dsp:nvSpPr>
        <dsp:cNvPr id="0" name=""/>
        <dsp:cNvSpPr/>
      </dsp:nvSpPr>
      <dsp:spPr>
        <a:xfrm rot="5400000">
          <a:off x="2431505" y="-414495"/>
          <a:ext cx="846310" cy="3886498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cap="none" spc="0" dirty="0" smtClean="0">
              <a:ln w="12700" cmpd="sng">
                <a:prstDash val="solid"/>
              </a:ln>
              <a:effectLst/>
            </a:rPr>
            <a:t>В 133-й, 237-й, 303-й, 376-й стрелковых дивизиях</a:t>
          </a:r>
          <a:endParaRPr lang="ru-RU" sz="2000" b="1" kern="1200" cap="none" spc="0" dirty="0">
            <a:ln w="12700" cmpd="sng">
              <a:prstDash val="solid"/>
            </a:ln>
            <a:effectLst/>
          </a:endParaRPr>
        </a:p>
      </dsp:txBody>
      <dsp:txXfrm rot="-5400000">
        <a:off x="911412" y="1146911"/>
        <a:ext cx="3845185" cy="763684"/>
      </dsp:txXfrm>
    </dsp:sp>
    <dsp:sp modelId="{8B65AB6A-10DD-44D3-AAB6-4E7897BA9363}">
      <dsp:nvSpPr>
        <dsp:cNvPr id="0" name=""/>
        <dsp:cNvSpPr/>
      </dsp:nvSpPr>
      <dsp:spPr>
        <a:xfrm rot="5400000">
          <a:off x="-195302" y="2404390"/>
          <a:ext cx="1302015" cy="911411"/>
        </a:xfrm>
        <a:prstGeom prst="chevron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b="1" kern="1200" cap="none" spc="0" dirty="0">
            <a:ln w="12700" cmpd="sng">
              <a:prstDash val="solid"/>
            </a:ln>
            <a:effectLst/>
          </a:endParaRPr>
        </a:p>
      </dsp:txBody>
      <dsp:txXfrm rot="-5400000">
        <a:off x="1" y="2664794"/>
        <a:ext cx="911411" cy="390604"/>
      </dsp:txXfrm>
    </dsp:sp>
    <dsp:sp modelId="{347C3C9F-CE11-4499-87CC-F76F9655874B}">
      <dsp:nvSpPr>
        <dsp:cNvPr id="0" name=""/>
        <dsp:cNvSpPr/>
      </dsp:nvSpPr>
      <dsp:spPr>
        <a:xfrm rot="5400000">
          <a:off x="2431505" y="688994"/>
          <a:ext cx="846310" cy="3886498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cap="none" spc="0" dirty="0" smtClean="0">
              <a:ln w="12700" cmpd="sng">
                <a:prstDash val="solid"/>
              </a:ln>
              <a:effectLst/>
            </a:rPr>
            <a:t>В 22-й добровольческой гвардейской дивизии</a:t>
          </a:r>
          <a:endParaRPr lang="ru-RU" sz="2000" b="1" kern="1200" cap="none" spc="0" dirty="0">
            <a:ln w="12700" cmpd="sng">
              <a:prstDash val="solid"/>
            </a:ln>
            <a:effectLst/>
          </a:endParaRPr>
        </a:p>
      </dsp:txBody>
      <dsp:txXfrm rot="-5400000">
        <a:off x="911412" y="2250401"/>
        <a:ext cx="3845185" cy="7636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5585-DE07-4348-8774-69A06F2A708B}">
      <dsp:nvSpPr>
        <dsp:cNvPr id="0" name=""/>
        <dsp:cNvSpPr/>
      </dsp:nvSpPr>
      <dsp:spPr>
        <a:xfrm>
          <a:off x="-502182" y="0"/>
          <a:ext cx="6695785" cy="1349457"/>
        </a:xfrm>
        <a:prstGeom prst="roundRect">
          <a:avLst>
            <a:gd name="adj" fmla="val 10000"/>
          </a:avLst>
        </a:prstGeom>
        <a:solidFill>
          <a:srgbClr val="F2B8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C00000"/>
              </a:solidFill>
              <a:effectLst/>
            </a:rPr>
            <a:t>В июле 1941 года дивизия, в которой 681-й полк называли «Кемеровским», приняла участие в Смоленском сражении</a:t>
          </a:r>
          <a:endParaRPr lang="ru-RU" sz="2000" b="1" i="1" kern="1200" dirty="0">
            <a:solidFill>
              <a:srgbClr val="C00000"/>
            </a:solidFill>
            <a:effectLst/>
          </a:endParaRPr>
        </a:p>
      </dsp:txBody>
      <dsp:txXfrm>
        <a:off x="-462658" y="39524"/>
        <a:ext cx="4996595" cy="1270409"/>
      </dsp:txXfrm>
    </dsp:sp>
    <dsp:sp modelId="{4FE389E1-6341-42F8-A7A1-3B2F33A08ACD}">
      <dsp:nvSpPr>
        <dsp:cNvPr id="0" name=""/>
        <dsp:cNvSpPr/>
      </dsp:nvSpPr>
      <dsp:spPr>
        <a:xfrm>
          <a:off x="1" y="1574366"/>
          <a:ext cx="6695785" cy="1349457"/>
        </a:xfrm>
        <a:prstGeom prst="roundRect">
          <a:avLst>
            <a:gd name="adj" fmla="val 10000"/>
          </a:avLst>
        </a:prstGeom>
        <a:solidFill>
          <a:srgbClr val="F2B8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C00000"/>
              </a:solidFill>
              <a:effectLst/>
            </a:rPr>
            <a:t>В феврале 1942 года 133-я стрелковая была преобразована в 18-ю гвардейскую дивизию и приняла участие в Сталинградской битве</a:t>
          </a:r>
          <a:endParaRPr lang="ru-RU" sz="2000" b="1" i="1" kern="1200" dirty="0">
            <a:solidFill>
              <a:srgbClr val="C00000"/>
            </a:solidFill>
            <a:effectLst/>
          </a:endParaRPr>
        </a:p>
      </dsp:txBody>
      <dsp:txXfrm>
        <a:off x="39525" y="1613890"/>
        <a:ext cx="4993995" cy="1270409"/>
      </dsp:txXfrm>
    </dsp:sp>
    <dsp:sp modelId="{467DDB77-40E3-4B9D-9CEF-E966BB88A69D}">
      <dsp:nvSpPr>
        <dsp:cNvPr id="0" name=""/>
        <dsp:cNvSpPr/>
      </dsp:nvSpPr>
      <dsp:spPr>
        <a:xfrm>
          <a:off x="502185" y="3148733"/>
          <a:ext cx="6695785" cy="1349457"/>
        </a:xfrm>
        <a:prstGeom prst="roundRect">
          <a:avLst>
            <a:gd name="adj" fmla="val 10000"/>
          </a:avLst>
        </a:prstGeom>
        <a:solidFill>
          <a:srgbClr val="F2B8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C00000"/>
              </a:solidFill>
              <a:effectLst/>
            </a:rPr>
            <a:t>В феврале 1943 года наши земляки вновь отличились во время прорыва укреплений противника в районе Матвеева Кургана (Ростовская область)</a:t>
          </a:r>
          <a:endParaRPr lang="ru-RU" sz="2000" b="1" i="1" kern="1200" dirty="0">
            <a:solidFill>
              <a:srgbClr val="C00000"/>
            </a:solidFill>
            <a:effectLst/>
          </a:endParaRPr>
        </a:p>
      </dsp:txBody>
      <dsp:txXfrm>
        <a:off x="541709" y="3188257"/>
        <a:ext cx="4993995" cy="1270409"/>
      </dsp:txXfrm>
    </dsp:sp>
    <dsp:sp modelId="{C7697965-77D6-4AF0-9343-9608DEC602CD}">
      <dsp:nvSpPr>
        <dsp:cNvPr id="0" name=""/>
        <dsp:cNvSpPr/>
      </dsp:nvSpPr>
      <dsp:spPr>
        <a:xfrm>
          <a:off x="4814273" y="1023338"/>
          <a:ext cx="877147" cy="877147"/>
        </a:xfrm>
        <a:prstGeom prst="downArrow">
          <a:avLst>
            <a:gd name="adj1" fmla="val 55000"/>
            <a:gd name="adj2" fmla="val 45000"/>
          </a:avLst>
        </a:prstGeom>
        <a:solidFill>
          <a:srgbClr val="C00000"/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011631" y="1023338"/>
        <a:ext cx="482431" cy="660053"/>
      </dsp:txXfrm>
    </dsp:sp>
    <dsp:sp modelId="{C11745AD-4804-402A-89F5-EDCA41D5E7A8}">
      <dsp:nvSpPr>
        <dsp:cNvPr id="0" name=""/>
        <dsp:cNvSpPr/>
      </dsp:nvSpPr>
      <dsp:spPr>
        <a:xfrm>
          <a:off x="5316457" y="2588708"/>
          <a:ext cx="877147" cy="877147"/>
        </a:xfrm>
        <a:prstGeom prst="downArrow">
          <a:avLst>
            <a:gd name="adj1" fmla="val 55000"/>
            <a:gd name="adj2" fmla="val 45000"/>
          </a:avLst>
        </a:prstGeom>
        <a:solidFill>
          <a:srgbClr val="C00000"/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513815" y="2588708"/>
        <a:ext cx="482431" cy="6600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5585-DE07-4348-8774-69A06F2A708B}">
      <dsp:nvSpPr>
        <dsp:cNvPr id="0" name=""/>
        <dsp:cNvSpPr/>
      </dsp:nvSpPr>
      <dsp:spPr>
        <a:xfrm>
          <a:off x="-502182" y="0"/>
          <a:ext cx="6695785" cy="848093"/>
        </a:xfrm>
        <a:prstGeom prst="roundRect">
          <a:avLst>
            <a:gd name="adj" fmla="val 10000"/>
          </a:avLst>
        </a:prstGeom>
        <a:solidFill>
          <a:srgbClr val="F2B8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Дивизии был присвоен №150 и наименование «Сталинская»</a:t>
          </a:r>
          <a:endParaRPr lang="ru-RU" sz="2000" b="1" i="1" kern="1200" dirty="0">
            <a:ln>
              <a:noFill/>
            </a:ln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-477342" y="24840"/>
        <a:ext cx="5025963" cy="798413"/>
      </dsp:txXfrm>
    </dsp:sp>
    <dsp:sp modelId="{4FE389E1-6341-42F8-A7A1-3B2F33A08ACD}">
      <dsp:nvSpPr>
        <dsp:cNvPr id="0" name=""/>
        <dsp:cNvSpPr/>
      </dsp:nvSpPr>
      <dsp:spPr>
        <a:xfrm>
          <a:off x="3" y="923688"/>
          <a:ext cx="6695785" cy="1848823"/>
        </a:xfrm>
        <a:prstGeom prst="roundRect">
          <a:avLst>
            <a:gd name="adj" fmla="val 10000"/>
          </a:avLst>
        </a:prstGeom>
        <a:solidFill>
          <a:srgbClr val="F2B8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её состав вошли 856-й Кемеровский, 674-й Кузбасский и 469-й Новосибирский стрелковые полки, 328-й Томский артиллеристский полк, </a:t>
          </a:r>
          <a:r>
            <a:rPr lang="ru-RU" sz="2000" i="1" kern="1200" dirty="0" err="1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Прокопьевский</a:t>
          </a:r>
          <a:r>
            <a:rPr lang="ru-RU" sz="2000" i="1" kern="120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учебный батальон и </a:t>
          </a:r>
          <a:r>
            <a:rPr lang="ru-RU" sz="2000" i="1" kern="1200" dirty="0" err="1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Нарымская</a:t>
          </a:r>
          <a:r>
            <a:rPr lang="ru-RU" sz="2000" i="1" kern="120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снайперская рота</a:t>
          </a:r>
          <a:endParaRPr lang="ru-RU" sz="2000" b="1" i="1" kern="1200" dirty="0">
            <a:ln>
              <a:noFill/>
            </a:ln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153" y="977838"/>
        <a:ext cx="4964743" cy="1740523"/>
      </dsp:txXfrm>
    </dsp:sp>
    <dsp:sp modelId="{467DDB77-40E3-4B9D-9CEF-E966BB88A69D}">
      <dsp:nvSpPr>
        <dsp:cNvPr id="0" name=""/>
        <dsp:cNvSpPr/>
      </dsp:nvSpPr>
      <dsp:spPr>
        <a:xfrm>
          <a:off x="502185" y="2849265"/>
          <a:ext cx="6695785" cy="1748748"/>
        </a:xfrm>
        <a:prstGeom prst="roundRect">
          <a:avLst>
            <a:gd name="adj" fmla="val 10000"/>
          </a:avLst>
        </a:prstGeom>
        <a:solidFill>
          <a:srgbClr val="F2B8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 апреля 1943 года за мужество и героизм она была преобразована в 22-ю гвардейскую стрелковую дивизию, а Кемеровский добровольческий полк стал именоваться 67-м стрелковым полком</a:t>
          </a:r>
          <a:endParaRPr lang="ru-RU" sz="2000" b="1" i="1" kern="1200" dirty="0">
            <a:ln>
              <a:noFill/>
            </a:ln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3404" y="2900484"/>
        <a:ext cx="4970605" cy="1646310"/>
      </dsp:txXfrm>
    </dsp:sp>
    <dsp:sp modelId="{C7697965-77D6-4AF0-9343-9608DEC602CD}">
      <dsp:nvSpPr>
        <dsp:cNvPr id="0" name=""/>
        <dsp:cNvSpPr/>
      </dsp:nvSpPr>
      <dsp:spPr>
        <a:xfrm>
          <a:off x="5244584" y="568516"/>
          <a:ext cx="877147" cy="877147"/>
        </a:xfrm>
        <a:prstGeom prst="downArrow">
          <a:avLst>
            <a:gd name="adj1" fmla="val 55000"/>
            <a:gd name="adj2" fmla="val 45000"/>
          </a:avLst>
        </a:prstGeom>
        <a:solidFill>
          <a:srgbClr val="C00000"/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441942" y="568516"/>
        <a:ext cx="482431" cy="660053"/>
      </dsp:txXfrm>
    </dsp:sp>
    <dsp:sp modelId="{C11745AD-4804-402A-89F5-EDCA41D5E7A8}">
      <dsp:nvSpPr>
        <dsp:cNvPr id="0" name=""/>
        <dsp:cNvSpPr/>
      </dsp:nvSpPr>
      <dsp:spPr>
        <a:xfrm>
          <a:off x="5316457" y="2488886"/>
          <a:ext cx="877147" cy="877147"/>
        </a:xfrm>
        <a:prstGeom prst="downArrow">
          <a:avLst>
            <a:gd name="adj1" fmla="val 55000"/>
            <a:gd name="adj2" fmla="val 45000"/>
          </a:avLst>
        </a:prstGeom>
        <a:solidFill>
          <a:srgbClr val="C00000"/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513815" y="2488886"/>
        <a:ext cx="482431" cy="6600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B3497-5D75-49E7-AAC9-D9D18757E2A0}">
      <dsp:nvSpPr>
        <dsp:cNvPr id="0" name=""/>
        <dsp:cNvSpPr/>
      </dsp:nvSpPr>
      <dsp:spPr>
        <a:xfrm rot="16200000">
          <a:off x="-1650756" y="1656543"/>
          <a:ext cx="5139602" cy="1826515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Мамаев курган сражались </a:t>
          </a:r>
          <a:r>
            <a:rPr lang="ru-RU" sz="2000" b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кемеровчане</a:t>
          </a:r>
          <a:endParaRPr lang="ru-RU" sz="2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Николай Антонович Смирнов 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Николай Егорович Толкачёв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787" y="1027920"/>
        <a:ext cx="1826515" cy="3083762"/>
      </dsp:txXfrm>
    </dsp:sp>
    <dsp:sp modelId="{9B7BAFAD-7338-428F-90DA-D6E088B21A3D}">
      <dsp:nvSpPr>
        <dsp:cNvPr id="0" name=""/>
        <dsp:cNvSpPr/>
      </dsp:nvSpPr>
      <dsp:spPr>
        <a:xfrm rot="16200000">
          <a:off x="352638" y="1656307"/>
          <a:ext cx="5139602" cy="1826986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Защищал Дом Павлова </a:t>
          </a:r>
          <a:endParaRPr lang="ru-RU" sz="2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кемеровчанин Степан Михайлович Безденежных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2008946" y="1027919"/>
        <a:ext cx="1826986" cy="3083762"/>
      </dsp:txXfrm>
    </dsp:sp>
    <dsp:sp modelId="{15E2F41D-C614-49E9-9A48-E86825EC9535}">
      <dsp:nvSpPr>
        <dsp:cNvPr id="0" name=""/>
        <dsp:cNvSpPr/>
      </dsp:nvSpPr>
      <dsp:spPr>
        <a:xfrm rot="16200000">
          <a:off x="2620399" y="1392178"/>
          <a:ext cx="5139602" cy="2355244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обороне Сталинградского тракторного завода участвовали </a:t>
          </a:r>
          <a:endParaRPr lang="ru-RU" sz="1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Михаил Тихонович Елисеев</a:t>
          </a:r>
          <a:endParaRPr lang="ru-RU" sz="13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Борис Филиппович Иванов</a:t>
          </a:r>
          <a:endParaRPr lang="ru-RU" sz="13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Павел Степанович Ильин</a:t>
          </a:r>
          <a:endParaRPr lang="ru-RU" sz="13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Александр Алексеевич Морозов</a:t>
          </a:r>
          <a:endParaRPr lang="ru-RU" sz="13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Анна Николаевна Орлова</a:t>
          </a:r>
          <a:endParaRPr lang="ru-RU" sz="13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Алексей Васильевич Сидоров</a:t>
          </a:r>
          <a:endParaRPr lang="ru-RU" sz="13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Александр Иванович Чернявский</a:t>
          </a:r>
          <a:endParaRPr lang="ru-RU" sz="13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4012578" y="1027919"/>
        <a:ext cx="2355244" cy="3083762"/>
      </dsp:txXfrm>
    </dsp:sp>
    <dsp:sp modelId="{DB1D2875-3D9D-4C28-86B5-2F5515C468A1}">
      <dsp:nvSpPr>
        <dsp:cNvPr id="0" name=""/>
        <dsp:cNvSpPr/>
      </dsp:nvSpPr>
      <dsp:spPr>
        <a:xfrm rot="16200000">
          <a:off x="4945612" y="1598851"/>
          <a:ext cx="5139602" cy="1941899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завод «Баррикады» сражались </a:t>
          </a:r>
          <a:endParaRPr lang="ru-RU" sz="2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Евгений Филимонович Калугин 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Анатолий Алексеевич Сурков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6544463" y="1027920"/>
        <a:ext cx="1941899" cy="3083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53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06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2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81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59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22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3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7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5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A01D3-71BE-4D2F-85F1-A24C8F839208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A00-97F1-4025-84AB-86EEA944C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84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://waffen.ucoz.ru/_nw/22/76995.jpg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p=0&amp;text=%D0%A1%D0%B0%D1%80%D1%8B%D0%B3%D0%B8%D0%BD%20%D0%90%D0%BB%D0%B5%D0%BA%D1%81%D0%B0%D0%BD%D0%B4%D1%80%20%D0%92%D0%B0%D1%81%D0%B8%D0%BB%D1%8C%D0%B5%D0%B2%D0%B8%D1%87&amp;spsite=www.testpilot.ru&amp;img_url=www.testpilot.ru/russia/nii_vvs/pilots/img/antonov.jpg&amp;rpt=simag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G"/><Relationship Id="rId7" Type="http://schemas.microsoft.com/office/2007/relationships/hdphoto" Target="../media/hdphoto1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3.wdp"/><Relationship Id="rId4" Type="http://schemas.openxmlformats.org/officeDocument/2006/relationships/image" Target="../media/image47.png"/><Relationship Id="rId9" Type="http://schemas.microsoft.com/office/2007/relationships/hdphoto" Target="../media/hdphoto1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0833" y="1563433"/>
            <a:ext cx="8057367" cy="2387600"/>
          </a:xfrm>
          <a:noFill/>
        </p:spPr>
        <p:txBody>
          <a:bodyPr>
            <a:normAutofit fontScale="90000"/>
          </a:bodyPr>
          <a:lstStyle/>
          <a:p>
            <a:r>
              <a:rPr lang="ru-RU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города</a:t>
            </a:r>
            <a:br>
              <a:rPr lang="ru-RU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«ПАМЯТЬ ОГНЕННЫХ ЛЕТ</a:t>
            </a:r>
            <a:r>
              <a:rPr lang="ru-RU" b="1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b="1" dirty="0">
              <a:ln w="22225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1595" y="4279777"/>
            <a:ext cx="7075842" cy="1655762"/>
          </a:xfrm>
        </p:spPr>
        <p:txBody>
          <a:bodyPr>
            <a:normAutofit/>
          </a:bodyPr>
          <a:lstStyle/>
          <a:p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к 70-летию Победы советского народа</a:t>
            </a:r>
            <a:br>
              <a:rPr lang="ru-RU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в Великой Отечественной войне  </a:t>
            </a:r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   1941  - 1945 </a:t>
            </a:r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гг.</a:t>
            </a:r>
            <a:br>
              <a:rPr lang="ru-RU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dirty="0">
              <a:ln>
                <a:solidFill>
                  <a:srgbClr val="FFC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64" y="1125965"/>
            <a:ext cx="3789942" cy="553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39863" y="1125965"/>
            <a:ext cx="43591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Кемеровчане</a:t>
            </a:r>
            <a:r>
              <a:rPr lang="ru-RU" sz="30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сражались</a:t>
            </a:r>
            <a:endParaRPr lang="ru-RU" sz="30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35178024"/>
              </p:ext>
            </p:extLst>
          </p:nvPr>
        </p:nvGraphicFramePr>
        <p:xfrm>
          <a:off x="365760" y="2334408"/>
          <a:ext cx="4797910" cy="3513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9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0139" y="1114321"/>
            <a:ext cx="5152436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681-й Кемеровский полк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19791016"/>
              </p:ext>
            </p:extLst>
          </p:nvPr>
        </p:nvGraphicFramePr>
        <p:xfrm>
          <a:off x="1598356" y="2053216"/>
          <a:ext cx="6695789" cy="449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0139" y="1114321"/>
            <a:ext cx="5357685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376-я Кузбасская дивизия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sta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6" y="2143628"/>
            <a:ext cx="4987908" cy="350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J007614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6" y="4779432"/>
            <a:ext cx="4987908" cy="1142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232773" y="3366553"/>
            <a:ext cx="4708148" cy="52322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dirty="0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</a:rPr>
              <a:t>Ивана Яковлевича Антропова</a:t>
            </a:r>
            <a:endParaRPr lang="ru-RU" sz="2800" dirty="0">
              <a:ln>
                <a:solidFill>
                  <a:schemeClr val="bg2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74396" y="4139948"/>
            <a:ext cx="4866525" cy="52322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dirty="0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</a:rPr>
              <a:t>Ивана Моисеевича Корниенко</a:t>
            </a:r>
            <a:endParaRPr lang="ru-RU" sz="2800" dirty="0">
              <a:ln>
                <a:solidFill>
                  <a:schemeClr val="bg2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43105" y="4913343"/>
            <a:ext cx="4197816" cy="52322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dirty="0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</a:rPr>
              <a:t>Ефима Семёновича </a:t>
            </a:r>
            <a:r>
              <a:rPr lang="ru-RU" sz="2800" dirty="0" err="1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</a:rPr>
              <a:t>Куржи</a:t>
            </a:r>
            <a:endParaRPr lang="ru-RU" sz="2800" dirty="0">
              <a:ln>
                <a:solidFill>
                  <a:schemeClr val="bg2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8921" y="195780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b="1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список участников обороны Ленинграда навечно занесены имена героев-</a:t>
            </a:r>
            <a:r>
              <a:rPr lang="ru-RU" sz="2400" b="1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кемеровчан</a:t>
            </a:r>
            <a:r>
              <a:rPr lang="ru-RU" sz="2400" b="1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 w="22225">
                <a:noFill/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7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0139" y="1114321"/>
            <a:ext cx="5399940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303-я стрелковая дивизия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68" y="2104133"/>
            <a:ext cx="1905000" cy="280035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46598" y="4946742"/>
            <a:ext cx="50545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Михаил Павлович</a:t>
            </a:r>
          </a:p>
          <a:p>
            <a:pPr algn="r"/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Абызов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5534" y="2231215"/>
            <a:ext cx="49001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июля 1942 года во время штурма опорного пункта гитлеровцев закрыл собой дзот и подорвался с гранатой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55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2402" y="1114321"/>
            <a:ext cx="7733207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Сибирская добровольческая дивизия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93262922"/>
              </p:ext>
            </p:extLst>
          </p:nvPr>
        </p:nvGraphicFramePr>
        <p:xfrm>
          <a:off x="1598356" y="2053216"/>
          <a:ext cx="6695789" cy="449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16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97" y="1774108"/>
            <a:ext cx="2743200" cy="3487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03297" y="5436141"/>
            <a:ext cx="47756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Иван Алексеевич</a:t>
            </a:r>
          </a:p>
          <a:p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Балибалов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5973" y="1963494"/>
            <a:ext cx="49916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Вступив в бой с немецкими оккупантами под Ржевом в звании старшего сержанта, он закончил войну в отрогах австрийский Альп старшим лейтенантом и командиром артиллеристской батареи</a:t>
            </a:r>
          </a:p>
        </p:txBody>
      </p:sp>
    </p:spTree>
    <p:extLst>
      <p:ext uri="{BB962C8B-B14F-4D97-AF65-F5344CB8AC3E}">
        <p14:creationId xmlns:p14="http://schemas.microsoft.com/office/powerpoint/2010/main" val="30958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0139" y="1114321"/>
            <a:ext cx="4061720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Битва за Москву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24594" y="5398563"/>
            <a:ext cx="45272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Вера Даниловна</a:t>
            </a:r>
          </a:p>
          <a:p>
            <a:pPr algn="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Волошина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7426" y="2148446"/>
            <a:ext cx="56262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ноябре 1941 года тяжелораненая Вера была захвачена в плен, подверглась страшным пыткам, но не выдала товарищей и была повешена фашистами</a:t>
            </a:r>
            <a:endParaRPr lang="ru-RU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00" y="1697036"/>
            <a:ext cx="2398281" cy="370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0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7" y="1444461"/>
            <a:ext cx="8538326" cy="512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4" name="i-main-pic" descr="Картинка 2 из 2">
            <a:hlinkClick r:id="rId5" tgtFrame="_blank"/>
          </p:cNvPr>
          <p:cNvPicPr>
            <a:picLocks noGrp="1"/>
          </p:cNvPicPr>
          <p:nvPr>
            <p:ph sz="quarter"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447" y="1465615"/>
            <a:ext cx="2740961" cy="371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71447" y="5373759"/>
            <a:ext cx="60067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Илларион Романович </a:t>
            </a:r>
            <a:endParaRPr lang="ru-RU" sz="3600" b="1" dirty="0" smtClean="0">
              <a:ln w="22225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600" b="1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Васильев</a:t>
            </a:r>
            <a:endParaRPr lang="ru-RU" sz="3600" b="1" dirty="0">
              <a:ln w="22225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3758" y="1444461"/>
            <a:ext cx="52720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составе 28 солдат 316-й дивизии генерала Панфилова 16 ноября 1941 года у подмосковного разъезда </a:t>
            </a:r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Дубосеково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уничтожил 18 вражеских танков</a:t>
            </a:r>
          </a:p>
        </p:txBody>
      </p:sp>
    </p:spTree>
    <p:extLst>
      <p:ext uri="{BB962C8B-B14F-4D97-AF65-F5344CB8AC3E}">
        <p14:creationId xmlns:p14="http://schemas.microsoft.com/office/powerpoint/2010/main" val="33658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0139" y="1114321"/>
            <a:ext cx="4991564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Сталинградская битва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914095124"/>
              </p:ext>
            </p:extLst>
          </p:nvPr>
        </p:nvGraphicFramePr>
        <p:xfrm>
          <a:off x="316872" y="1718398"/>
          <a:ext cx="8492150" cy="5139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656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5364" y="1114321"/>
            <a:ext cx="6050072" cy="95410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Мастера бомбовых ударов – 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выпускники Кемеровского аэроклуба</a:t>
            </a:r>
          </a:p>
        </p:txBody>
      </p:sp>
      <p:pic>
        <p:nvPicPr>
          <p:cNvPr id="7" name="Содержимое 3" descr="http://im8-tub.yandex.net/i?id=9201371&amp;tov=8">
            <a:hlinkClick r:id="rId3"/>
          </p:cNvPr>
          <p:cNvPicPr>
            <a:picLocks noGrp="1"/>
          </p:cNvPicPr>
          <p:nvPr>
            <p:ph sz="quarter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48" y="1728593"/>
            <a:ext cx="2571768" cy="355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421215" y="5398563"/>
            <a:ext cx="63305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Александр Васильевич</a:t>
            </a:r>
          </a:p>
          <a:p>
            <a:pPr algn="r"/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Сарыгин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3335" y="2533167"/>
            <a:ext cx="531413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боях под Курском в составе 241-й авиационной дивизии пикирующих бомбардировщиков он сбил десять </a:t>
            </a: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вражеских самолётов</a:t>
            </a:r>
            <a:endParaRPr lang="ru-RU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99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600"/>
            <a:ext cx="91440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3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7" y="1444461"/>
            <a:ext cx="8538326" cy="512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age-23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613" y="1533833"/>
            <a:ext cx="2389239" cy="370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91613" y="5428060"/>
            <a:ext cx="50882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317500">
                    <a:schemeClr val="accent4">
                      <a:lumMod val="60000"/>
                      <a:lumOff val="40000"/>
                      <a:alpha val="52000"/>
                    </a:schemeClr>
                  </a:glow>
                </a:effectLst>
                <a:latin typeface="Arial Black" panose="020B0A04020102020204" pitchFamily="34" charset="0"/>
              </a:rPr>
              <a:t>Юрий Михайлович</a:t>
            </a:r>
          </a:p>
          <a:p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317500">
                    <a:schemeClr val="accent4">
                      <a:lumMod val="60000"/>
                      <a:lumOff val="40000"/>
                      <a:alpha val="52000"/>
                    </a:schemeClr>
                  </a:glow>
                </a:effectLst>
                <a:latin typeface="Arial Black" panose="020B0A04020102020204" pitchFamily="34" charset="0"/>
              </a:rPr>
              <a:t>Двужильный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>
                <a:glow rad="317500">
                  <a:schemeClr val="accent4">
                    <a:lumMod val="60000"/>
                    <a:lumOff val="40000"/>
                    <a:alpha val="52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34992" y="1617500"/>
            <a:ext cx="5120640" cy="3539430"/>
          </a:xfrm>
          <a:prstGeom prst="rect">
            <a:avLst/>
          </a:prstGeom>
          <a:ln w="111125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форсировании реки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Проня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(Белоруссия) и прорыве сильно укреплённой линии обороны противника его стрелковый батальон первым перешёл в наступление и стремительным броском ворвался в немецкие траншеи</a:t>
            </a:r>
          </a:p>
        </p:txBody>
      </p:sp>
    </p:spTree>
    <p:extLst>
      <p:ext uri="{BB962C8B-B14F-4D97-AF65-F5344CB8AC3E}">
        <p14:creationId xmlns:p14="http://schemas.microsoft.com/office/powerpoint/2010/main" val="29431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9" y="1857535"/>
            <a:ext cx="3277006" cy="433661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2167" y="6194148"/>
            <a:ext cx="4114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Буланова Виолетта, 16 лет, «Благословление матери»</a:t>
            </a:r>
          </a:p>
          <a:p>
            <a:r>
              <a:rPr lang="ru-RU" sz="1200" b="1" i="1" dirty="0" smtClean="0"/>
              <a:t>ДШИ №50, г. Кемерово, Преподаватель Горшкова Н.Н.</a:t>
            </a:r>
            <a:endParaRPr lang="ru-RU" sz="12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4978" y="1114321"/>
            <a:ext cx="8550837" cy="584775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Кемеровчане</a:t>
            </a:r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боях за освобождение страны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2569" y="1857535"/>
            <a:ext cx="4893918" cy="48628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20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При форсировании Днепра покрыли свои имена бессмертной славой </a:t>
            </a:r>
            <a:endParaRPr lang="ru-RU" sz="2000" b="1" dirty="0" smtClean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воины-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кемеровчане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:</a:t>
            </a:r>
          </a:p>
          <a:p>
            <a:pPr algn="r"/>
            <a:r>
              <a:rPr lang="ru-RU" sz="1400" b="1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Николай </a:t>
            </a:r>
            <a:r>
              <a:rPr lang="ru-RU" sz="20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Васильевич Волков, Николай Фёдорович Жуковский, </a:t>
            </a:r>
            <a:endParaRPr lang="ru-RU" sz="2000" b="1" dirty="0" smtClean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Дмитрий </a:t>
            </a:r>
            <a:r>
              <a:rPr lang="ru-RU" sz="20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Константинович </a:t>
            </a:r>
            <a:r>
              <a:rPr lang="ru-RU" sz="20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Квитович</a:t>
            </a:r>
            <a:r>
              <a:rPr lang="ru-RU" sz="20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 </a:t>
            </a:r>
            <a:endParaRPr lang="ru-RU" sz="2000" b="1" dirty="0" smtClean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Владимир </a:t>
            </a:r>
            <a:r>
              <a:rPr lang="ru-RU" sz="20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Иванович </a:t>
            </a:r>
            <a:r>
              <a:rPr lang="ru-RU" sz="20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Мызо</a:t>
            </a:r>
            <a:r>
              <a:rPr lang="ru-RU" sz="20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 Терентий Михайлович Михайлов</a:t>
            </a:r>
          </a:p>
        </p:txBody>
      </p:sp>
    </p:spTree>
    <p:extLst>
      <p:ext uri="{BB962C8B-B14F-4D97-AF65-F5344CB8AC3E}">
        <p14:creationId xmlns:p14="http://schemas.microsoft.com/office/powerpoint/2010/main" val="22850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644"/>
            <a:ext cx="9144000" cy="571500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prstMaterial="translucentPowder"/>
        </p:spPr>
      </p:pic>
      <p:sp>
        <p:nvSpPr>
          <p:cNvPr id="6" name="Прямоугольник 5"/>
          <p:cNvSpPr/>
          <p:nvPr/>
        </p:nvSpPr>
        <p:spPr>
          <a:xfrm>
            <a:off x="393170" y="4798925"/>
            <a:ext cx="84926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Из </a:t>
            </a:r>
            <a:r>
              <a:rPr lang="ru-RU" sz="28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них свыше 6000 награждены орденами и медалями воинской славы за ратные подвиги на фронтах Великой Отечественной </a:t>
            </a:r>
            <a:r>
              <a:rPr lang="ru-RU" sz="2800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войны</a:t>
            </a:r>
            <a:endParaRPr lang="ru-RU" sz="28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151" y="1327139"/>
            <a:ext cx="69143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 w="22225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60 000 </a:t>
            </a:r>
            <a:r>
              <a:rPr lang="ru-RU" sz="4000" b="1" dirty="0" err="1">
                <a:ln w="22225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кемеровчан</a:t>
            </a:r>
            <a:r>
              <a:rPr lang="ru-RU" sz="4000" b="1" dirty="0">
                <a:ln w="22225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 были призваны </a:t>
            </a:r>
            <a:endParaRPr lang="ru-RU" sz="4000" b="1" dirty="0" smtClean="0">
              <a:ln w="22225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4000" b="1" dirty="0" smtClean="0">
                <a:ln w="22225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на фронт </a:t>
            </a:r>
            <a:endParaRPr lang="ru-RU" sz="4000" b="1" dirty="0">
              <a:ln w="22225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0" y="1503123"/>
            <a:ext cx="8843375" cy="501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8" y="4742272"/>
            <a:ext cx="7707192" cy="2398143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5100000">
              <a:rot lat="18959988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2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3" y="1387974"/>
            <a:ext cx="8043276" cy="532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8" y="4742272"/>
            <a:ext cx="7707192" cy="2398143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5100000">
              <a:rot lat="18959988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451695" y="1387974"/>
            <a:ext cx="5156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будущей площади Пушкина, 1935 год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99" y="1264906"/>
            <a:ext cx="7154710" cy="539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8" y="4742272"/>
            <a:ext cx="7707192" cy="2398143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5100000">
              <a:rot lat="18959988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391"/>
            <a:ext cx="9144000" cy="506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8" y="4742272"/>
            <a:ext cx="7707192" cy="2398143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5100000">
              <a:rot lat="18959988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06663" y="1439873"/>
            <a:ext cx="5679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на левый берег и понтонный мост, 1935 год</a:t>
            </a:r>
          </a:p>
        </p:txBody>
      </p:sp>
    </p:spTree>
    <p:extLst>
      <p:ext uri="{BB962C8B-B14F-4D97-AF65-F5344CB8AC3E}">
        <p14:creationId xmlns:p14="http://schemas.microsoft.com/office/powerpoint/2010/main" val="201014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57"/>
          <a:stretch/>
        </p:blipFill>
        <p:spPr>
          <a:xfrm>
            <a:off x="334529" y="1240076"/>
            <a:ext cx="8376250" cy="5201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8" y="4742272"/>
            <a:ext cx="7707192" cy="2398143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5100000">
              <a:rot lat="18959988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7030" y="1364717"/>
            <a:ext cx="78712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Место, где сейчас расположен спорткомплекс «Динамо», 30-е годы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8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7500" l="358" r="97853">
                        <a14:foregroundMark x1="23882" y1="23750" x2="12522" y2="13167"/>
                        <a14:foregroundMark x1="18068" y1="18250" x2="9839" y2="25583"/>
                        <a14:foregroundMark x1="27639" y1="60667" x2="27639" y2="60667"/>
                        <a14:foregroundMark x1="27639" y1="60667" x2="26297" y2="85833"/>
                        <a14:foregroundMark x1="50000" y1="30667" x2="50000" y2="30667"/>
                        <a14:foregroundMark x1="49642" y1="30833" x2="80948" y2="29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78" y="939452"/>
            <a:ext cx="7029232" cy="591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63047" y="5234546"/>
            <a:ext cx="86227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Карточная </a:t>
            </a:r>
            <a:r>
              <a:rPr lang="ru-RU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</a:t>
            </a:r>
            <a:r>
              <a:rPr lang="ru-RU" sz="3200" b="1" dirty="0" smtClean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распространялась </a:t>
            </a:r>
            <a:r>
              <a:rPr lang="ru-RU" sz="32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мясные и рыбные продукты, жиры, крупу и макаронные изделия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68461" y="939452"/>
            <a:ext cx="4991564" cy="584775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Карточная система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8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944027"/>
              </p:ext>
            </p:extLst>
          </p:nvPr>
        </p:nvGraphicFramePr>
        <p:xfrm>
          <a:off x="186813" y="2203244"/>
          <a:ext cx="8780206" cy="420624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409496"/>
                <a:gridCol w="1522802"/>
                <a:gridCol w="1626450"/>
                <a:gridCol w="1814311"/>
                <a:gridCol w="140714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Норма отпуска</a:t>
                      </a:r>
                      <a:r>
                        <a:rPr lang="ru-RU" sz="2400" b="1" cap="none" spc="0" baseline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продуктов, </a:t>
                      </a:r>
                      <a:r>
                        <a:rPr lang="ru-RU" sz="2400" b="1" cap="none" spc="0" baseline="0" dirty="0" err="1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гр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Рабочие 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Служащие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Иждивенцы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Дети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Хлеб (в</a:t>
                      </a:r>
                      <a:r>
                        <a:rPr lang="ru-RU" sz="2400" b="1" cap="none" spc="0" baseline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день)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800/600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500/400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400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400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Сахар (в месяц)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800/600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600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400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Мясо или</a:t>
                      </a:r>
                      <a:r>
                        <a:rPr lang="ru-RU" sz="2400" b="1" cap="none" spc="0" baseline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рыба (в месяц)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*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1200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500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Жиры (в месяц)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*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300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200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Крупа или макароны (в месяц)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*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800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600</a:t>
                      </a:r>
                      <a:endParaRPr lang="ru-RU" sz="24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168461" y="1126265"/>
            <a:ext cx="4991564" cy="707886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Карточная система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92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48641813"/>
              </p:ext>
            </p:extLst>
          </p:nvPr>
        </p:nvGraphicFramePr>
        <p:xfrm>
          <a:off x="376518" y="1376979"/>
          <a:ext cx="8606117" cy="5045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85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47774"/>
              </p:ext>
            </p:extLst>
          </p:nvPr>
        </p:nvGraphicFramePr>
        <p:xfrm>
          <a:off x="275304" y="3201222"/>
          <a:ext cx="8551518" cy="2040355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539612"/>
                <a:gridCol w="1799303"/>
                <a:gridCol w="1494504"/>
                <a:gridCol w="171809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Норма отпуска</a:t>
                      </a:r>
                      <a:r>
                        <a:rPr lang="ru-RU" b="1" cap="none" spc="0" baseline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продуктов, </a:t>
                      </a:r>
                      <a:r>
                        <a:rPr lang="ru-RU" b="1" cap="none" spc="0" baseline="0" dirty="0" err="1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гр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Мясо или рыба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Жиры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Крупа или макароны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760195"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Угольная</a:t>
                      </a:r>
                      <a:r>
                        <a:rPr lang="ru-RU" b="1" cap="none" spc="0" baseline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промышленность, оборонные предприятия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2200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600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1500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Промышленность, транспорт, связь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1800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400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1200</a:t>
                      </a:r>
                      <a:endParaRPr lang="ru-RU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5304" y="2129156"/>
            <a:ext cx="8551518" cy="707886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Рабочим 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инженерно-техническим работникам (ИТР) угольных и оборонных предприятий по особому </a:t>
            </a:r>
            <a:r>
              <a:rPr lang="ru-RU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списку</a:t>
            </a:r>
            <a:endParaRPr lang="ru-RU" sz="2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8461" y="1126265"/>
            <a:ext cx="4991564" cy="707886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Карточная система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42" y="1946786"/>
            <a:ext cx="8465574" cy="4660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68461" y="1126265"/>
            <a:ext cx="4991564" cy="707886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Карточная система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8102" y="5230450"/>
            <a:ext cx="368947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250 граммов </a:t>
            </a:r>
            <a:r>
              <a:rPr lang="ru-RU" sz="2400" b="1" dirty="0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хлеба в день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56308" y="5230450"/>
            <a:ext cx="368947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400 граммов </a:t>
            </a:r>
            <a:r>
              <a:rPr lang="ru-RU" sz="2400" b="1" dirty="0">
                <a:ln/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хлеба в день</a:t>
            </a:r>
          </a:p>
        </p:txBody>
      </p:sp>
    </p:spTree>
    <p:extLst>
      <p:ext uri="{BB962C8B-B14F-4D97-AF65-F5344CB8AC3E}">
        <p14:creationId xmlns:p14="http://schemas.microsoft.com/office/powerpoint/2010/main" val="28119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8" y="1234561"/>
            <a:ext cx="7964129" cy="5475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8377" y="5413393"/>
            <a:ext cx="864992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Кемеровский комбинат №392 </a:t>
            </a:r>
            <a:r>
              <a:rPr lang="ru-RU" sz="2800" b="1" dirty="0" smtClean="0">
                <a:ln/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(завод «Прогресс») выдал треть от 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всего производства порохов в стране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6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0" y="1352525"/>
            <a:ext cx="3551314" cy="5133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34" y="3061563"/>
            <a:ext cx="4921781" cy="3424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6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122" y="1243844"/>
            <a:ext cx="7718438" cy="540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75303" y="5344571"/>
            <a:ext cx="879003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800" b="1" dirty="0">
                <a:ln/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Из 77 эвакуированных в Кузбасс </a:t>
            </a:r>
            <a:endParaRPr lang="ru-RU" sz="2800" b="1" dirty="0" smtClean="0">
              <a:ln/>
              <a:solidFill>
                <a:srgbClr val="C00000"/>
              </a:solidFill>
              <a:effectLst>
                <a:glow rad="381000">
                  <a:schemeClr val="accent4">
                    <a:lumMod val="60000"/>
                    <a:lumOff val="40000"/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800" b="1" dirty="0" smtClean="0">
                <a:ln/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1941-1942 годах предприятий </a:t>
            </a:r>
            <a:endParaRPr lang="ru-RU" sz="2800" b="1" dirty="0" smtClean="0">
              <a:ln/>
              <a:solidFill>
                <a:srgbClr val="C00000"/>
              </a:solidFill>
              <a:effectLst>
                <a:glow rad="381000">
                  <a:schemeClr val="accent4">
                    <a:lumMod val="60000"/>
                    <a:lumOff val="40000"/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800" b="1" dirty="0" smtClean="0">
                <a:ln/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38 </a:t>
            </a:r>
            <a:r>
              <a:rPr lang="ru-RU" sz="2800" b="1" dirty="0">
                <a:ln/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было размещено в Кемерово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69" y="1357097"/>
            <a:ext cx="7254240" cy="528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67149" y="1126265"/>
            <a:ext cx="8249264" cy="461665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</a:t>
            </a:r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эвакуированных заводов 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 создано 11 новых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7149" y="1882168"/>
            <a:ext cx="5948516" cy="4627805"/>
          </a:xfrm>
          <a:prstGeom prst="rect">
            <a:avLst/>
          </a:prstGeom>
        </p:spPr>
        <p:txBody>
          <a:bodyPr wrap="square" anchor="ctr" anchorCtr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600" b="1" dirty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Электромеханический завод (КЭМЗ</a:t>
            </a: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) 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Завод </a:t>
            </a:r>
            <a:r>
              <a:rPr lang="ru-RU" sz="2600" b="1" dirty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«Карболит</a:t>
            </a: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» 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Анилинокрасочный </a:t>
            </a:r>
            <a:r>
              <a:rPr lang="ru-RU" sz="2600" b="1" dirty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завод (№630</a:t>
            </a: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) 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Завод </a:t>
            </a:r>
            <a:r>
              <a:rPr lang="ru-RU" sz="2600" b="1" dirty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тонкого оргсинтеза (№510</a:t>
            </a: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) 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Химический </a:t>
            </a:r>
            <a:r>
              <a:rPr lang="ru-RU" sz="2600" b="1" dirty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завод (№100</a:t>
            </a: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) 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Завод </a:t>
            </a:r>
            <a:r>
              <a:rPr lang="ru-RU" sz="2600" b="1" dirty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боеприпасов (№573</a:t>
            </a: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) 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Завод </a:t>
            </a:r>
            <a:r>
              <a:rPr lang="ru-RU" sz="2600" b="1" dirty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«Коммунар» (№319</a:t>
            </a: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) 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Подковный завод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Завод </a:t>
            </a:r>
            <a:r>
              <a:rPr lang="ru-RU" sz="2600" b="1" dirty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№</a:t>
            </a: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6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600" b="1" dirty="0" smtClean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Завод </a:t>
            </a:r>
            <a:r>
              <a:rPr lang="ru-RU" sz="2600" b="1" dirty="0">
                <a:ln w="3175">
                  <a:solidFill>
                    <a:srgbClr val="C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lumMod val="60000"/>
                      <a:lumOff val="40000"/>
                      <a:alpha val="75000"/>
                    </a:schemeClr>
                  </a:glow>
                </a:effectLst>
              </a:rPr>
              <a:t>№36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63" y="1514150"/>
            <a:ext cx="8485239" cy="52375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15845" y="1071716"/>
            <a:ext cx="6735097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Кемеровские эвакогоспитали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15845" y="1071716"/>
            <a:ext cx="6735097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Кемеровские эвакогоспитали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3" y="2007697"/>
            <a:ext cx="2330245" cy="3273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03123" y="5447724"/>
            <a:ext cx="50818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Мария </a:t>
            </a: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Нестеровна</a:t>
            </a:r>
            <a:endParaRPr lang="ru-RU" sz="36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Горбунова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1458" y="2551834"/>
            <a:ext cx="47194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годы войны сделала более 300 хирургических операций и спасла многие жизни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0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15845" y="1071716"/>
            <a:ext cx="6735097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Кемеровские эвакогоспитали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1915467"/>
            <a:ext cx="6007510" cy="4235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84592" y="6130777"/>
            <a:ext cx="5423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Горшкова Даша, 13 лет, «Военный госпиталь»</a:t>
            </a:r>
          </a:p>
          <a:p>
            <a:r>
              <a:rPr lang="ru-RU" sz="1200" b="1" i="1" dirty="0" smtClean="0"/>
              <a:t>ДШИ №50, г. Кемерово, Преподаватель </a:t>
            </a:r>
            <a:r>
              <a:rPr lang="ru-RU" sz="1200" b="1" i="1" dirty="0" err="1" smtClean="0"/>
              <a:t>Покалева</a:t>
            </a:r>
            <a:r>
              <a:rPr lang="ru-RU" sz="1200" b="1" i="1" dirty="0" smtClean="0"/>
              <a:t> Н.В.</a:t>
            </a:r>
            <a:endParaRPr lang="ru-RU" sz="12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2436576"/>
            <a:ext cx="2669458" cy="29515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2000" b="1" dirty="0">
                <a:solidFill>
                  <a:srgbClr val="C0000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Благодаря заботам врачей эвакогоспиталей и жителей города </a:t>
            </a:r>
            <a:endParaRPr lang="ru-RU" sz="2000" b="1" dirty="0" smtClean="0">
              <a:solidFill>
                <a:srgbClr val="C00000"/>
              </a:solidFill>
              <a:effectLst>
                <a:glow rad="101600">
                  <a:srgbClr val="FFC000">
                    <a:alpha val="60000"/>
                  </a:srgbClr>
                </a:glo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более </a:t>
            </a:r>
            <a:r>
              <a:rPr lang="ru-RU" sz="2000" b="1" dirty="0">
                <a:solidFill>
                  <a:srgbClr val="C00000"/>
                </a:soli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50% раненых бойцов вернулись в строй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51" y="1126894"/>
            <a:ext cx="8120139" cy="511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95991" y="5738049"/>
            <a:ext cx="8613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glow rad="520700">
                    <a:schemeClr val="accent4">
                      <a:lumMod val="60000"/>
                      <a:lumOff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собранные 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520700">
                    <a:schemeClr val="accent4">
                      <a:lumMod val="60000"/>
                      <a:lumOff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сибирской молодёжью деньги было построено </a:t>
            </a:r>
            <a:r>
              <a:rPr lang="ru-RU" sz="2000" b="1" dirty="0">
                <a:solidFill>
                  <a:srgbClr val="C00000"/>
                </a:solidFill>
                <a:effectLst>
                  <a:glow rad="520700">
                    <a:schemeClr val="accent4">
                      <a:lumMod val="60000"/>
                      <a:lumOff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 самолётов. Звено в три самолёта получило название «Комсомолец Кузбасса»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15845" y="1071716"/>
            <a:ext cx="6735097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Кемеровчане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ФОНД ОБОРОНЫ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62" y="1086521"/>
            <a:ext cx="4199516" cy="5599355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42476987"/>
              </p:ext>
            </p:extLst>
          </p:nvPr>
        </p:nvGraphicFramePr>
        <p:xfrm>
          <a:off x="-225910" y="1269403"/>
          <a:ext cx="8756725" cy="566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7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02" y="1187770"/>
            <a:ext cx="8243214" cy="51848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1902" y="5685021"/>
            <a:ext cx="8613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glow rad="520700">
                    <a:schemeClr val="accent4">
                      <a:lumMod val="60000"/>
                      <a:lumOff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Всего за годы Великой Отечественной войны </a:t>
            </a:r>
            <a:r>
              <a:rPr lang="ru-RU" sz="2000" b="1" dirty="0" err="1">
                <a:solidFill>
                  <a:srgbClr val="C00000"/>
                </a:solidFill>
                <a:effectLst>
                  <a:glow rad="520700">
                    <a:schemeClr val="accent4">
                      <a:lumMod val="60000"/>
                      <a:lumOff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кемеровчане</a:t>
            </a:r>
            <a:r>
              <a:rPr lang="ru-RU" sz="2000" b="1" dirty="0">
                <a:solidFill>
                  <a:srgbClr val="C00000"/>
                </a:solidFill>
                <a:effectLst>
                  <a:glow rad="520700">
                    <a:schemeClr val="accent4">
                      <a:lumMod val="60000"/>
                      <a:lumOff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собрали и 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520700">
                    <a:schemeClr val="accent4">
                      <a:lumMod val="60000"/>
                      <a:lumOff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отправили свыше 19 000 </a:t>
            </a:r>
            <a:r>
              <a:rPr lang="ru-RU" sz="2000" b="1" dirty="0">
                <a:solidFill>
                  <a:srgbClr val="C00000"/>
                </a:solidFill>
                <a:effectLst>
                  <a:glow rad="520700">
                    <a:schemeClr val="accent4">
                      <a:lumMod val="60000"/>
                      <a:lumOff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тёплых вещей для Красной </a:t>
            </a:r>
            <a:r>
              <a:rPr lang="ru-RU" sz="2000" b="1" dirty="0" smtClean="0">
                <a:solidFill>
                  <a:srgbClr val="C00000"/>
                </a:solidFill>
                <a:effectLst>
                  <a:glow rad="520700">
                    <a:schemeClr val="accent4">
                      <a:lumMod val="60000"/>
                      <a:lumOff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Армии</a:t>
            </a:r>
            <a:endParaRPr lang="ru-RU" sz="2000" b="1" dirty="0">
              <a:solidFill>
                <a:srgbClr val="C00000"/>
              </a:solidFill>
              <a:effectLst>
                <a:glow rad="520700">
                  <a:schemeClr val="accent4">
                    <a:lumMod val="60000"/>
                    <a:lumOff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15845" y="1071716"/>
            <a:ext cx="6735097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Кемеровчане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ФОНД ОБОРОНЫ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1" y="1465654"/>
            <a:ext cx="7924800" cy="502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3111" y="5291911"/>
            <a:ext cx="85761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2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предприятиях города </a:t>
            </a:r>
            <a:r>
              <a:rPr lang="ru-RU" sz="2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работали женщины, подростки, эвакуированные </a:t>
            </a:r>
            <a:r>
              <a:rPr lang="ru-RU" sz="22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донбассовцы</a:t>
            </a:r>
            <a:r>
              <a:rPr lang="ru-RU" sz="2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381000">
                    <a:schemeClr val="accent4">
                      <a:lumMod val="60000"/>
                      <a:lumOff val="40000"/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и рабочие, прибывшие из Средней Азии и других мест СССР по трудовой мобилизации</a:t>
            </a:r>
          </a:p>
        </p:txBody>
      </p:sp>
    </p:spTree>
    <p:extLst>
      <p:ext uri="{BB962C8B-B14F-4D97-AF65-F5344CB8AC3E}">
        <p14:creationId xmlns:p14="http://schemas.microsoft.com/office/powerpoint/2010/main" val="359672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41" y="1111292"/>
            <a:ext cx="3684551" cy="245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47" y="1111292"/>
            <a:ext cx="4611328" cy="3224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" b="6365"/>
          <a:stretch/>
        </p:blipFill>
        <p:spPr>
          <a:xfrm>
            <a:off x="3620904" y="3623880"/>
            <a:ext cx="5258954" cy="293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8" y="4469256"/>
            <a:ext cx="3175438" cy="197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8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056257766"/>
              </p:ext>
            </p:extLst>
          </p:nvPr>
        </p:nvGraphicFramePr>
        <p:xfrm>
          <a:off x="182880" y="2220730"/>
          <a:ext cx="4389121" cy="4306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77268631"/>
              </p:ext>
            </p:extLst>
          </p:nvPr>
        </p:nvGraphicFramePr>
        <p:xfrm>
          <a:off x="4768948" y="2222695"/>
          <a:ext cx="4215342" cy="4290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533378" y="1238806"/>
            <a:ext cx="6301896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Химическая промышленность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92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61" y="1052276"/>
            <a:ext cx="3660672" cy="5613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89" y="1237327"/>
            <a:ext cx="3464490" cy="524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68461" y="1126265"/>
            <a:ext cx="4991564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Кемеровские школы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1944943"/>
            <a:ext cx="7620000" cy="456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7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0" y="1935114"/>
            <a:ext cx="3959008" cy="2658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06" y="1935114"/>
            <a:ext cx="3549373" cy="265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75" y="4145221"/>
            <a:ext cx="3792093" cy="249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168461" y="1126265"/>
            <a:ext cx="4991564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Кемеровские школы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3"/>
          <a:stretch/>
        </p:blipFill>
        <p:spPr>
          <a:xfrm>
            <a:off x="1130709" y="1788503"/>
            <a:ext cx="6853084" cy="4651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820059" y="1260577"/>
            <a:ext cx="7065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Пересечение улиц Красноармейская и Весенняя, 40-е годы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394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9" t="2996" r="239" b="-531"/>
          <a:stretch/>
        </p:blipFill>
        <p:spPr>
          <a:xfrm>
            <a:off x="606164" y="1276228"/>
            <a:ext cx="8215015" cy="5422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820059" y="1354884"/>
            <a:ext cx="7065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Пересечение улицы Кирова и проспекта Советский, 30-е годы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63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432" y="1206104"/>
            <a:ext cx="7973961" cy="529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19431" y="6020618"/>
            <a:ext cx="7973961" cy="52322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Митинг 9 мая 1945 года на механическом заводе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51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2" y="1376958"/>
            <a:ext cx="3515734" cy="517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97" y="1376958"/>
            <a:ext cx="3429672" cy="517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5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1282028"/>
            <a:ext cx="8055077" cy="53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 rot="1252149">
            <a:off x="790285" y="3024333"/>
            <a:ext cx="2653808" cy="164332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85" y="1037122"/>
            <a:ext cx="3714331" cy="524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67670" y="5715818"/>
            <a:ext cx="6135327" cy="95410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о погибших 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свята! </a:t>
            </a: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Благодарность живым бесконечна!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9" y="2452319"/>
            <a:ext cx="4636949" cy="309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9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7459" y="1962749"/>
            <a:ext cx="50685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 презентации использованы </a:t>
            </a:r>
          </a:p>
          <a:p>
            <a:pPr algn="ctr"/>
            <a:endParaRPr lang="ru-RU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лучшие работы участников открытого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городского конкурса детского художественного творчества </a:t>
            </a:r>
            <a:endParaRPr lang="ru-RU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«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Праздник Весны и Победы», посвященного 70-летию Победы в Великой Отечественной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войне,</a:t>
            </a:r>
          </a:p>
          <a:p>
            <a:pPr algn="ctr"/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 также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фотографии старого Кемеров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endParaRPr lang="en-US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 сайта </a:t>
            </a:r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oldkemerovo.ru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62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74" y="1235354"/>
            <a:ext cx="4710953" cy="534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79700" y="6119336"/>
            <a:ext cx="5389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Якушева Полина, 14 лет, «Фронтовые сводки»</a:t>
            </a:r>
          </a:p>
          <a:p>
            <a:r>
              <a:rPr lang="ru-RU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ДХШ №1, </a:t>
            </a:r>
            <a:r>
              <a:rPr lang="ru-RU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г.Кемерово</a:t>
            </a:r>
            <a:r>
              <a:rPr lang="ru-RU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Преподаватель </a:t>
            </a:r>
            <a:r>
              <a:rPr lang="ru-RU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Кровякова</a:t>
            </a:r>
            <a:r>
              <a:rPr lang="ru-RU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Т.Г.</a:t>
            </a:r>
            <a:endParaRPr lang="ru-RU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699" y="1235354"/>
            <a:ext cx="35965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22 июня </a:t>
            </a:r>
          </a:p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1941 года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8" y="1290918"/>
            <a:ext cx="4040372" cy="5212080"/>
          </a:xfrm>
          <a:prstGeom prst="rect">
            <a:avLst/>
          </a:prstGeom>
          <a:ln>
            <a:noFill/>
          </a:ln>
          <a:effectLst>
            <a:glow rad="127000">
              <a:srgbClr val="FF0000">
                <a:alpha val="26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95" y="1290918"/>
            <a:ext cx="2629280" cy="3901051"/>
          </a:xfrm>
          <a:prstGeom prst="rect">
            <a:avLst/>
          </a:prstGeom>
          <a:effectLst>
            <a:glow rad="127000">
              <a:srgbClr val="FF0000">
                <a:alpha val="40000"/>
              </a:srgb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8" y="4804902"/>
            <a:ext cx="7707192" cy="2398143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5100000">
              <a:rot lat="18959988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04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62" y="3318544"/>
            <a:ext cx="4924877" cy="3291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99"/>
          <a:stretch/>
        </p:blipFill>
        <p:spPr>
          <a:xfrm>
            <a:off x="305352" y="1248696"/>
            <a:ext cx="4313996" cy="3203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2" y="1237130"/>
            <a:ext cx="5423771" cy="4781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13525" y="1237130"/>
            <a:ext cx="27485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защиту Родины </a:t>
            </a:r>
            <a:r>
              <a:rPr lang="ru-RU" sz="2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кемеровчане</a:t>
            </a:r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уходили целыми семьями. С оружием в руках </a:t>
            </a:r>
          </a:p>
          <a:p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ряды Красной Армии встали </a:t>
            </a:r>
          </a:p>
          <a:p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сына и пять внуков </a:t>
            </a:r>
            <a:r>
              <a:rPr lang="ru-RU" sz="2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Сарыгиных</a:t>
            </a:r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шесть сыновей Усачёвых и </a:t>
            </a:r>
          </a:p>
          <a:p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брата </a:t>
            </a:r>
            <a:r>
              <a:rPr lang="ru-RU" sz="2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Винокуровых</a:t>
            </a:r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591" y="6130777"/>
            <a:ext cx="5423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Мельник Таня, 14 лет, «Встреча»</a:t>
            </a:r>
          </a:p>
          <a:p>
            <a:r>
              <a:rPr lang="ru-RU" sz="1200" b="1" i="1" dirty="0" smtClean="0"/>
              <a:t>ДШИ №50, г. Кемерово, Преподаватель Горшкова Н.Н.</a:t>
            </a:r>
            <a:endParaRPr lang="ru-RU" sz="12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341476"/>
            <a:ext cx="4765637" cy="3956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4592" y="6130777"/>
            <a:ext cx="5423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Мельник Таня, 14 лет, «Встреча»</a:t>
            </a:r>
          </a:p>
          <a:p>
            <a:r>
              <a:rPr lang="ru-RU" sz="1200" b="1" i="1" dirty="0" smtClean="0"/>
              <a:t>ДШИ №50, г. Кемерово, Преподаватель Горшкова Н.Н.</a:t>
            </a:r>
            <a:endParaRPr lang="ru-RU" sz="1200" b="1" i="1" dirty="0"/>
          </a:p>
        </p:txBody>
      </p:sp>
    </p:spTree>
    <p:extLst>
      <p:ext uri="{BB962C8B-B14F-4D97-AF65-F5344CB8AC3E}">
        <p14:creationId xmlns:p14="http://schemas.microsoft.com/office/powerpoint/2010/main" val="23126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1291</TotalTime>
  <Words>1115</Words>
  <Application>Microsoft Office PowerPoint</Application>
  <PresentationFormat>Экран (4:3)</PresentationFormat>
  <Paragraphs>197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Урок города «ПАМЯТЬ ОГНЕННЫХ ЛЕТ»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GorSov10</dc:creator>
  <cp:lastModifiedBy>GorSov10</cp:lastModifiedBy>
  <cp:revision>108</cp:revision>
  <dcterms:created xsi:type="dcterms:W3CDTF">2015-04-03T04:06:03Z</dcterms:created>
  <dcterms:modified xsi:type="dcterms:W3CDTF">2015-04-09T02:36:29Z</dcterms:modified>
</cp:coreProperties>
</file>