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0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>
        <p:scale>
          <a:sx n="100" d="100"/>
          <a:sy n="100" d="100"/>
        </p:scale>
        <p:origin x="-198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5774-00AE-4894-B0E0-73DF06F9061E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4F6D-7D21-442B-8E52-0510BC781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tMnhlfH_emA/UD-CafWObjI/AAAAAAAABCc/7_cDOWJh7Fk/s1600/19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Поздравляем с Днем рождения!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6400800" cy="2736304"/>
          </a:xfrm>
        </p:spPr>
        <p:txBody>
          <a:bodyPr>
            <a:normAutofit/>
          </a:bodyPr>
          <a:lstStyle/>
          <a:p>
            <a:pPr algn="l"/>
            <a:r>
              <a:rPr lang="ru-RU" b="1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Сентябрь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26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Шеина Ирина Владимировна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27 – Крапивина Надежда Николаевна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27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Ашихмин Михаил Климентьевич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Ocy;&amp;bcy;&amp;ocy;&amp;icy; &amp;mcy;&amp;acy;&amp;kcy;&amp;icy;, &amp;rcy;&amp;ocy;&amp;mcy;&amp;acy;&amp;shcy;&amp;kcy;&amp;icy; 1440x900"/>
          <p:cNvPicPr>
            <a:picLocks noChangeAspect="1" noChangeArrowheads="1"/>
          </p:cNvPicPr>
          <p:nvPr/>
        </p:nvPicPr>
        <p:blipFill>
          <a:blip r:embed="rId2" cstate="print"/>
          <a:srcRect l="6230" r="10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1268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95736" y="1844824"/>
            <a:ext cx="64008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Июнь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6 – Мурзин  Владимир Викторович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7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– Николаева Алла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Владимировна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12 – Руденко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Юлия Анатольевна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27 – Павлова Лариса Анатольевна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kcy;&amp;acy;&amp;chcy;&amp;acy;&amp;tcy;&amp;softcy; &amp;ocy;&amp;bcy;&amp;ocy;&amp;icy; &amp;bcy;&amp;ocy;&amp;kcy;&amp;iecy;, &amp;lcy;&amp;ucy;&amp;chcy;&amp;icy;, &amp;lcy;&amp;iecy;&amp;pcy;&amp;iecy;&amp;scy;&amp;tcy;&amp;kcy;&amp;icy;, &amp;TScy;&amp;vcy;&amp;iecy;&amp;tcy;&amp;ycy; - &amp;kcy;&amp;acy;&amp;rcy;&amp;tcy;&amp;icy;&amp;ncy;&amp;kcy;&amp;acy; #19508 c…"/>
          <p:cNvPicPr>
            <a:picLocks noChangeAspect="1" noChangeArrowheads="1"/>
          </p:cNvPicPr>
          <p:nvPr/>
        </p:nvPicPr>
        <p:blipFill>
          <a:blip r:embed="rId2" cstate="print"/>
          <a:srcRect l="8651" r="8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98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1268760"/>
            <a:ext cx="64008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Июль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2 – Карманова Наталья Викторовна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3 – Малютин Олег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Владимирович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6 – Колесник  Светлана Викторовна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12 –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Брылина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Елена Анатольевна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cy;&amp;kcy;&amp;acy;&amp;chcy;&amp;icy;&amp;vcy;&amp;acy;&amp;ncy;&amp;icy;&amp;iecy; &amp;icy;&amp;zcy;&amp;ocy;&amp;bcy;&amp;rcy;&amp;acy;&amp;zhcy;&amp;iecy;&amp;ncy;&amp;icy;&amp;yacy;: &amp;ucy;&amp;rcy;&amp;ocy;&amp;zhcy;&amp;acy;&amp;jcy;, &amp;scy;&amp;ocy;&amp;bcy;&amp;rcy;&amp;acy;&amp;lcy;, &amp;IOcy;&amp;zhcy;&amp;icy;&amp;kcy; 333723 / &amp;Rcy;&amp;acy;&amp;zcy;&amp;rcy;&amp;iecy;&amp;shcy;&amp;iecy;&amp;ncy;&amp;icy;&amp;iecy;: original / &amp;Rcy;&amp;acy;&amp;zcy;&amp;dcy;&amp;iecy;&amp;lcy;: &amp;ZHcy;&amp;icy;&amp;vcy;&amp;ocy;&amp;tcy;&amp;ncy;&amp;ycy;&amp;iecy; / HallPic.ru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3329608"/>
            <a:ext cx="762493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normalizeH="0" baseline="0" noProof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Август</a:t>
            </a:r>
            <a:endParaRPr kumimoji="0" lang="ru-RU" sz="3200" b="1" i="0" u="none" strike="noStrike" kern="1200" normalizeH="0" baseline="0" noProof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4 – Гараничева Светлана </a:t>
            </a: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Викторовна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 – </a:t>
            </a:r>
            <a:r>
              <a:rPr lang="ru-RU" sz="32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Полухина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Полина Алексеевна</a:t>
            </a:r>
            <a:endParaRPr kumimoji="0" lang="ru-RU" sz="3200" b="1" i="0" u="none" strike="noStrike" kern="1200" normalizeH="0" baseline="0" noProof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9 – Гурская Алла </a:t>
            </a:r>
            <a:r>
              <a:rPr lang="ru-RU" sz="32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Шарифовна</a:t>
            </a:r>
            <a:endParaRPr lang="ru-RU" sz="32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10 – Трель Ирина Леонидовна</a:t>
            </a:r>
            <a:endParaRPr kumimoji="0" lang="ru-RU" sz="3200" b="1" i="0" u="none" strike="noStrike" kern="1200" normalizeH="0" baseline="0" noProof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22 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– Казанцева Елена Александровна</a:t>
            </a:r>
            <a:endParaRPr kumimoji="0" lang="ru-RU" sz="3200" b="1" i="0" u="none" strike="noStrike" kern="1200" normalizeH="0" baseline="0" noProof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normalizeH="0" baseline="0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orge.pic2.me/upload/519/52d1b78d492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873" y="0"/>
            <a:ext cx="92838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"/>
            <a:ext cx="6912768" cy="7647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Поздравляем с Днем рождения!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08" y="980728"/>
            <a:ext cx="6400800" cy="3456384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Октябрь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 – Охотина Надежда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Николаевна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12 –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Лобикова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Светлана Николаевна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13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Козырева Людмила Владимировна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30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Курохтина Наталья Юрьевна</a:t>
            </a:r>
          </a:p>
          <a:p>
            <a:pPr algn="l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&amp;SHcy;&amp;icy;&amp;lcy;&amp;softcy;&amp;dcy;&amp;iecy;&amp;rcy; &amp;Acy;&amp;ncy;&amp;dcy;&amp;rcy;&amp;iecy;&amp;jcy; &amp;Ncy;&amp;icy;&amp;kcy;&amp;ocy;&amp;lcy;&amp;acy;&amp;iecy;&amp;vcy;&amp;icy;&amp;chcy;. &amp;Ncy;&amp;ocy;&amp;yacy;&amp;bcy;&amp;r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9144000" cy="148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47664" y="5660667"/>
            <a:ext cx="7596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Ноябрь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6391" name="AutoShape 7" descr="Veterans Day (November 11) - &amp;Pcy;&amp;ocy;&amp;icy;&amp;scy;&amp;kcy; &amp;ocy;&amp;bcy;&amp;ocy;&amp;iecy;&amp;vcy; @ WallSE.net - &amp;Ocy;&amp;bcy;&amp;ocy;&amp;icy; &amp;dcy;&amp;lcy;&amp;yacy; &amp;rcy;&amp;acy;&amp;bcy;&amp;ocy;&amp;chcy;&amp;iecy;&amp;gcy;&amp;ocy; &amp;scy;&amp;tcy;&amp;ocy;&amp;l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3" name="AutoShape 9" descr="Veterans Day (November 11) - &amp;Pcy;&amp;ocy;&amp;icy;&amp;scy;&amp;kcy; &amp;ocy;&amp;bcy;&amp;ocy;&amp;iecy;&amp;vcy; @ WallSE.net - &amp;Ocy;&amp;bcy;&amp;ocy;&amp;icy; &amp;dcy;&amp;lcy;&amp;yacy; &amp;rcy;&amp;acy;&amp;bcy;&amp;ocy;&amp;chcy;&amp;iecy;&amp;gcy;&amp;ocy; &amp;scy;&amp;tcy;&amp;ocy;&amp;l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5" name="AutoShape 11" descr="Veterans Day (November 11) - &amp;Pcy;&amp;ocy;&amp;icy;&amp;scy;&amp;kcy; &amp;ocy;&amp;bcy;&amp;ocy;&amp;iecy;&amp;vcy; @ WallSE.net - &amp;Ocy;&amp;bcy;&amp;ocy;&amp;icy; &amp;dcy;&amp;lcy;&amp;yacy; &amp;rcy;&amp;acy;&amp;bcy;&amp;ocy;&amp;chcy;&amp;iecy;&amp;gcy;&amp;ocy; &amp;scy;&amp;tcy;&amp;ocy;&amp;l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7" name="AutoShape 13" descr="http://st.gdefon.ru/wallpapers_original/s/332409_zima_sneg_ozero_volki_derevya_les_1920x1200_(www.GdeFon.ru).jpg"/>
          <p:cNvSpPr>
            <a:spLocks noChangeAspect="1" noChangeArrowheads="1"/>
          </p:cNvSpPr>
          <p:nvPr/>
        </p:nvSpPr>
        <p:spPr bwMode="auto">
          <a:xfrm>
            <a:off x="155575" y="-3497263"/>
            <a:ext cx="11668125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://st.gdefon.ru/wallpapers_original/s/332409_zima_sneg_ozero_volki_derevya_les_1920x1200_(www.GdeFon.ru).jpg"/>
          <p:cNvSpPr>
            <a:spLocks noChangeAspect="1" noChangeArrowheads="1"/>
          </p:cNvSpPr>
          <p:nvPr/>
        </p:nvSpPr>
        <p:spPr bwMode="auto">
          <a:xfrm>
            <a:off x="155575" y="-3497263"/>
            <a:ext cx="11668125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-papers.in.ua/downloadimage/1fd6b709359cfae8b3c48212b8fa51fb/11998/1/Joyful%20Se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4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1431359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Декабрь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22 – </a:t>
            </a:r>
            <a:r>
              <a:rPr lang="ru-RU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Штессель</a:t>
            </a:r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Оксана Дмитриевна</a:t>
            </a:r>
            <a:endParaRPr kumimoji="0" lang="ru-RU" sz="3200" b="1" i="0" strike="noStrike" spc="50" normalizeH="0" baseline="0" dirty="0" smtClean="0">
              <a:ln w="11430"/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spc="50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Kcy;&amp;lcy;&amp;ucy;&amp;bcy; &amp;Mcy;&amp;acy;&amp;mcy;&amp;ycy;&amp;Zcy;&amp;acy; &amp;icy; &amp;icy;&amp;khcy; &amp;mcy;&amp;acy;&amp;mcy;&amp;ycy;&amp;zcy;&amp;yacy;&amp;tcy;&amp;acy;. &amp;Zcy; &amp;Icy; &amp;Mcy; &amp;Acy; 2013-2014"/>
          <p:cNvPicPr>
            <a:picLocks noChangeAspect="1" noChangeArrowheads="1"/>
          </p:cNvPicPr>
          <p:nvPr/>
        </p:nvPicPr>
        <p:blipFill>
          <a:blip r:embed="rId2" cstate="print"/>
          <a:srcRect r="48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07904" y="1541979"/>
            <a:ext cx="54360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normalizeH="0" baseline="0" dirty="0" smtClean="0">
                <a:ln w="11430"/>
                <a:solidFill>
                  <a:srgbClr val="4106E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</a:t>
            </a:r>
            <a:endParaRPr kumimoji="0" lang="ru-RU" sz="2800" b="1" i="0" u="none" strike="noStrike" normalizeH="0" baseline="0" dirty="0" smtClean="0">
              <a:ln w="11430"/>
              <a:solidFill>
                <a:srgbClr val="4106E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4106E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 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4106E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Черткова Ирина Викторовна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solidFill>
                <a:srgbClr val="4106E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ok.com.ua/pic/201209/1280x960/look.com.ua-4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023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344816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  <a:endParaRPr kumimoji="0" lang="ru-RU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87824" y="4077072"/>
            <a:ext cx="6156176" cy="27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Февраль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11 – </a:t>
            </a:r>
            <a:r>
              <a:rPr kumimoji="0" lang="ru-RU" sz="3200" b="1" i="0" u="none" strike="noStrike" kern="1200" normalizeH="0" baseline="0" noProof="0" dirty="0" err="1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Филиппская</a:t>
            </a:r>
            <a:r>
              <a:rPr kumimoji="0" lang="ru-RU" sz="3200" b="1" i="0" u="none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Полина Сергеевна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12 </a:t>
            </a:r>
            <a:r>
              <a:rPr kumimoji="0" lang="ru-RU" sz="3200" b="1" i="0" u="none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– Склярова Елена Юрьевна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5875">
                  <a:solidFill>
                    <a:srgbClr val="C00000">
                      <a:alpha val="79000"/>
                    </a:srgbClr>
                  </a:solidFill>
                  <a:prstDash val="solid"/>
                </a:ln>
                <a:solidFill>
                  <a:schemeClr val="accent6">
                    <a:alpha val="8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23 – Култаева Ольга Анатольевна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kcy;&amp;acy;&amp;chcy;&amp;icy;&amp;vcy;&amp;acy;&amp;ncy;&amp;icy;&amp;iecy; &amp;icy;&amp;zcy;&amp;ocy;&amp;bcy;&amp;rcy;&amp;acy;&amp;zhcy;&amp;iecy;&amp;ncy;&amp;icy;&amp;yacy;: &amp;fcy;&amp;icy;&amp;ocy;&amp;lcy;&amp;iecy;&amp;tcy;&amp;ocy;&amp;vcy;&amp;ycy;&amp;jcy;, &amp;pcy;&amp;iecy;&amp;rcy;&amp;vcy;&amp;ocy;&amp;tscy;&amp;vcy;&amp;iecy;&amp;tcy;, &amp;bcy;&amp;ucy;&amp;tcy;&amp;ocy;&amp;ncy;&amp;ycy; 241002 / &amp;Rcy;&amp;acy;&amp;zcy;&amp;rcy;&amp;iecy;&amp;shcy;&amp;iecy;&amp;ncy;&amp;icy;&amp;iecy;: original / &amp;Rcy;&amp;acy;&amp;zcy;&amp;dcy;&amp;iecy;&amp;lcy;: &amp;TScy;&amp;vcy;&amp;iecy;&amp;tcy;&amp;ycy; / HallPic.ru"/>
          <p:cNvPicPr>
            <a:picLocks noChangeAspect="1" noChangeArrowheads="1"/>
          </p:cNvPicPr>
          <p:nvPr/>
        </p:nvPicPr>
        <p:blipFill>
          <a:blip r:embed="rId2" cstate="print"/>
          <a:srcRect l="18442"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67744" y="2204864"/>
            <a:ext cx="64008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Март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3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– Радкевич Кристина Юрьевна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 – Калинкина Татьяна 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8 – </a:t>
            </a: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Притула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Анастасия  Владимировна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15 – Букова Ирина Николаевна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18 – Крюкова Ольга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Артемовна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5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 – Уланова Ольга Александровна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24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– Кудрявцев Сергей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Васильевич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28 – </a:t>
            </a:r>
            <a:r>
              <a:rPr lang="ru-RU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Бызова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Елена Сергеевна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scy;&amp;kcy;&amp;ocy;&amp;rcy;&amp;ocy; &amp;vcy;&amp;iecy;&amp;scy;&amp;ncy;&amp;acy;, &amp;pcy;&amp;iecy;&amp;rcy;&amp;vcy;&amp;ycy;&amp;jcy; &amp;kcy;&amp;rcy;&amp;ocy;&amp;kcy;&amp;ucy;&amp;scy;, &amp;icy;&amp;zcy; &amp;pcy;&amp;ocy;&amp;dcy; &amp;scy;&amp;ncy;&amp;iecy;&amp;gcy;&amp;acy;, &amp;zhcy;&amp;iecy;&amp;lcy;&amp;tcy;&amp;ycy;&amp;jcy;, &amp;tscy;&amp;vcy;&amp;iecy;&amp;tcy;, &amp;zcy;&amp;iecy;&amp;lcy;&amp;iocy;&amp;ncy;&amp;ycy;&amp;iecy;, &amp;lcy;&amp;icy;&amp;scy;&amp;tcy;&amp;softcy;&amp;yacy;, &amp;gcy;&amp;ocy;&amp;lcy;&amp;ucy;&amp;bcy;&amp;ocy;&amp;jcy;,&amp;fcy;&amp;ocy;&amp;ncy; - 1440x900 &quot; reWalls.com"/>
          <p:cNvPicPr>
            <a:picLocks noChangeAspect="1" noChangeArrowheads="1"/>
          </p:cNvPicPr>
          <p:nvPr/>
        </p:nvPicPr>
        <p:blipFill>
          <a:blip r:embed="rId2" cstate="print"/>
          <a:srcRect l="16726"/>
          <a:stretch>
            <a:fillRect/>
          </a:stretch>
        </p:blipFill>
        <p:spPr bwMode="auto">
          <a:xfrm>
            <a:off x="0" y="-4945"/>
            <a:ext cx="9144000" cy="686294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1844824"/>
            <a:ext cx="72008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sng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Апрель</a:t>
            </a:r>
            <a:endParaRPr kumimoji="0" lang="ru-RU" sz="2800" i="0" u="none" strike="noStrike" kern="1200" cap="none" spc="13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7 – Лихачева Клавдия </a:t>
            </a: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Геннадьевна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spc="13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13 – </a:t>
            </a:r>
            <a:r>
              <a:rPr lang="ru-RU" sz="2800" spc="13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Бородич</a:t>
            </a:r>
            <a:r>
              <a:rPr lang="ru-RU" sz="2800" spc="13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spc="13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Нелля</a:t>
            </a:r>
            <a:r>
              <a:rPr lang="ru-RU" sz="2800" spc="13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Александровна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18 – </a:t>
            </a:r>
            <a:r>
              <a:rPr kumimoji="0" lang="ru-RU" sz="2800" i="0" u="none" strike="noStrike" kern="1200" cap="none" spc="13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Еремеева</a:t>
            </a: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Елена Викторовна</a:t>
            </a:r>
            <a:endParaRPr kumimoji="0" lang="ru-RU" sz="2800" i="0" u="none" strike="noStrike" kern="1200" cap="none" spc="13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22 </a:t>
            </a: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– </a:t>
            </a:r>
            <a:r>
              <a:rPr kumimoji="0" lang="ru-RU" sz="2800" i="0" u="none" strike="noStrike" kern="1200" cap="none" spc="13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Спесивцева</a:t>
            </a:r>
            <a:r>
              <a:rPr kumimoji="0" lang="ru-RU" sz="2800" i="0" u="none" strike="noStrike" kern="1200" cap="none" spc="13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Ольга</a:t>
            </a:r>
            <a:r>
              <a:rPr kumimoji="0" lang="ru-RU" sz="2800" i="0" u="none" strike="noStrike" kern="1200" cap="none" spc="13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13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Владимировна</a:t>
            </a:r>
            <a:endParaRPr kumimoji="0" lang="ru-RU" sz="2800" i="0" u="none" strike="noStrike" kern="1200" cap="none" spc="13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23 – Иванова Людмила Яковлевна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i="0" u="none" strike="noStrike" kern="1200" cap="none" spc="13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Ocy;&amp;bcy;&amp;ocy;&amp;icy; &amp;tscy;&amp;vcy;&amp;iecy;&amp;tcy;&amp;ycy;, &amp;pcy;&amp;rcy;&amp;icy;&amp;rcy;&amp;ocy;&amp;dcy;&amp;acy;, &amp;mcy;&amp;acy;&amp;kcy;&amp;rcy;&amp;ocy; &amp;kcy;&amp;acy;&amp;rcy;&amp;tcy;&amp;icy;&amp;ncy;&amp;kcy;&amp;icy; &amp;ncy;&amp;acy; &amp;rcy;&amp;acy;&amp;bcy;&amp;ocy;&amp;chcy;&amp;icy;&amp;jcy; &amp;scy;&amp;tcy;&amp;ocy;&amp;lcy;, &amp;rcy;&amp;acy;&amp;zcy;&amp;dcy;&amp;iecy;&amp;lcy; &amp;tscy;&amp;vcy;&amp;iecy;&amp;tcy;&amp;ycy; -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 cstate="print"/>
          <a:srcRect l="3963" r="8263"/>
          <a:stretch>
            <a:fillRect/>
          </a:stretch>
        </p:blipFill>
        <p:spPr bwMode="auto">
          <a:xfrm>
            <a:off x="-8969" y="0"/>
            <a:ext cx="9164037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9525" cmpd="sng">
                  <a:solidFill>
                    <a:schemeClr val="tx2">
                      <a:alpha val="51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3D4A8">
                        <a:alpha val="29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Поздравляем с Днем рождения!</a:t>
            </a:r>
            <a:endParaRPr kumimoji="0" lang="ru-RU" sz="4400" b="1" i="0" u="none" strike="noStrike" kern="1200" normalizeH="0" baseline="0" noProof="0" dirty="0">
              <a:ln w="9525" cmpd="sng">
                <a:solidFill>
                  <a:schemeClr val="tx2">
                    <a:alpha val="51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3D4A8">
                      <a:alpha val="29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71600" y="1268760"/>
            <a:ext cx="81724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13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Май</a:t>
            </a:r>
            <a:endParaRPr kumimoji="0" lang="ru-RU" sz="2800" b="1" i="0" u="none" strike="noStrike" kern="1200" cap="none" spc="13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5 – Альберт</a:t>
            </a:r>
            <a:r>
              <a:rPr kumimoji="0" lang="ru-RU" sz="2800" b="1" i="0" u="none" strike="noStrike" kern="1200" cap="none" spc="13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 Екатерина </a:t>
            </a:r>
            <a:r>
              <a:rPr kumimoji="0" lang="ru-RU" sz="2800" b="1" i="0" u="none" strike="noStrike" kern="1200" cap="none" spc="13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Александровна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spc="130" baseline="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22 – Качаева Людмила Александровна</a:t>
            </a:r>
            <a:endParaRPr kumimoji="0" lang="ru-RU" sz="2800" b="1" i="0" u="none" strike="noStrike" kern="1200" cap="none" spc="13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25 </a:t>
            </a:r>
            <a:r>
              <a:rPr kumimoji="0" lang="ru-RU" sz="2800" b="1" i="0" u="none" strike="noStrike" kern="1200" cap="none" spc="13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otype Corsiva" pitchFamily="66" charset="0"/>
                <a:ea typeface="+mn-ea"/>
                <a:cs typeface="+mn-cs"/>
              </a:rPr>
              <a:t>– Чернова Елена Феофановна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13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277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Поздравляем с Днем рождения!</vt:lpstr>
      <vt:lpstr>Поздравляем с Днем рождения!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с Днем рождения!</dc:title>
  <dc:creator>Лицей</dc:creator>
  <cp:lastModifiedBy>Пользователь</cp:lastModifiedBy>
  <cp:revision>35</cp:revision>
  <dcterms:created xsi:type="dcterms:W3CDTF">2014-11-10T05:09:23Z</dcterms:created>
  <dcterms:modified xsi:type="dcterms:W3CDTF">2020-11-07T23:08:22Z</dcterms:modified>
</cp:coreProperties>
</file>