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34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8EEA54A-B29F-4230-A2EF-F5B4CA25C2D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B12658C-37EC-4AB3-903D-845D01D0D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A54A-B29F-4230-A2EF-F5B4CA25C2D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658C-37EC-4AB3-903D-845D01D0D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A54A-B29F-4230-A2EF-F5B4CA25C2D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658C-37EC-4AB3-903D-845D01D0D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EEA54A-B29F-4230-A2EF-F5B4CA25C2D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B12658C-37EC-4AB3-903D-845D01D0DD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8EEA54A-B29F-4230-A2EF-F5B4CA25C2D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B12658C-37EC-4AB3-903D-845D01D0D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A54A-B29F-4230-A2EF-F5B4CA25C2D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658C-37EC-4AB3-903D-845D01D0DD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A54A-B29F-4230-A2EF-F5B4CA25C2D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658C-37EC-4AB3-903D-845D01D0DD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EEA54A-B29F-4230-A2EF-F5B4CA25C2D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B12658C-37EC-4AB3-903D-845D01D0DD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A54A-B29F-4230-A2EF-F5B4CA25C2D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658C-37EC-4AB3-903D-845D01D0D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EEA54A-B29F-4230-A2EF-F5B4CA25C2D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B12658C-37EC-4AB3-903D-845D01D0DD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EEA54A-B29F-4230-A2EF-F5B4CA25C2D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B12658C-37EC-4AB3-903D-845D01D0DD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8EEA54A-B29F-4230-A2EF-F5B4CA25C2D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B12658C-37EC-4AB3-903D-845D01D0D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500306"/>
            <a:ext cx="7406640" cy="110473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Всероссийский </a:t>
            </a:r>
            <a:r>
              <a:rPr lang="ru-RU" sz="4800" dirty="0" smtClean="0"/>
              <a:t>форум</a:t>
            </a:r>
            <a:br>
              <a:rPr lang="ru-RU" sz="4800" dirty="0" smtClean="0"/>
            </a:br>
            <a:r>
              <a:rPr lang="ru-RU" sz="4800" dirty="0" smtClean="0"/>
              <a:t>«Будущие интеллектуальные лидеры России» 2015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2200" y="5517232"/>
            <a:ext cx="2438088" cy="103252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Подготовил </a:t>
            </a:r>
          </a:p>
          <a:p>
            <a:pPr algn="r"/>
            <a:r>
              <a:rPr lang="ru-RU" dirty="0" smtClean="0"/>
              <a:t>Тарасов Станислав 11А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71670" y="4542328"/>
            <a:ext cx="7072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http://talentrussia.ru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31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5954"/>
            <a:ext cx="7498080" cy="73351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День первый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620688"/>
            <a:ext cx="8434184" cy="5088632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800" dirty="0" smtClean="0"/>
              <a:t>Торжественное открытие и панельная дискуссия с участием: телеведущей Яны Чуриковой, космонавта Сергеем </a:t>
            </a:r>
            <a:r>
              <a:rPr lang="ru-RU" sz="2800" dirty="0" err="1" smtClean="0"/>
              <a:t>Крикалёвым</a:t>
            </a:r>
            <a:r>
              <a:rPr lang="ru-RU" sz="2800" dirty="0" smtClean="0"/>
              <a:t>, первой в мире женщины-космонавта Валентины Владимировны Терешковой, ректоров различных вузов и другими.</a:t>
            </a:r>
            <a:endParaRPr lang="ru-RU" sz="2800" dirty="0"/>
          </a:p>
        </p:txBody>
      </p:sp>
      <p:pic>
        <p:nvPicPr>
          <p:cNvPr id="1028" name="Picture 4" descr="C:\Users\user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17032"/>
            <a:ext cx="5258123" cy="295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119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8568952" cy="647395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Посещение лаборатории всех кластеров (направлений). Всего было представлено 6 кластеров: технологии энергии, коммуникаций, движения, здоровья, материалов и космические технологии. Мы принимали участие в ток шоу,  увидели много нового и интересного, пообщались с интересными и известными личностями.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1" y="3561309"/>
            <a:ext cx="3097484" cy="309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64088" y="3501008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Главный дизайнер АвтоВАЗа – Стив </a:t>
            </a:r>
            <a:r>
              <a:rPr lang="ru-RU" sz="2800" dirty="0" err="1" smtClean="0"/>
              <a:t>Маттин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5437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5733256"/>
            <a:ext cx="8064896" cy="112474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Ток шоу с участием космонавта Сергея </a:t>
            </a:r>
            <a:r>
              <a:rPr lang="ru-RU" dirty="0" err="1" smtClean="0"/>
              <a:t>Крикалёва</a:t>
            </a:r>
            <a:r>
              <a:rPr lang="ru-RU" dirty="0" smtClean="0"/>
              <a:t> и первой в мире женщины-космонавта Валентины Владимировны Терешковой</a:t>
            </a:r>
            <a:endParaRPr lang="ru-RU" dirty="0"/>
          </a:p>
        </p:txBody>
      </p:sp>
      <p:pic>
        <p:nvPicPr>
          <p:cNvPr id="3074" name="Picture 2" descr="C:\Users\user\Desktop\форум\IMG_41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180" y="260648"/>
            <a:ext cx="7848872" cy="52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87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День второй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548680"/>
            <a:ext cx="8496944" cy="592527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Распределение участников по кластерам. Я работал в кластере ТЕХНОЛОГИИ ЭНЕРГИИ, мы разделились на группы, каждая из которых должна была проработать свой проект. Моя группа работала над созданием погружной передвижной </a:t>
            </a:r>
            <a:r>
              <a:rPr lang="ru-RU" dirty="0" err="1" smtClean="0"/>
              <a:t>миниГЭС</a:t>
            </a:r>
            <a:r>
              <a:rPr lang="ru-RU" dirty="0" smtClean="0"/>
              <a:t>. По результатам дня проходила предварительная защита проектов.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122" name="Picture 2" descr="C:\Users\user\Desktop\форум\Новая папка (2)\NjaU2DLNG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928"/>
            <a:ext cx="5196069" cy="389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12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041" y="116632"/>
            <a:ext cx="7467600" cy="56207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День третий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620688"/>
            <a:ext cx="8640960" cy="487375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По итогам всех публичных выступлений в кластере ТЕХНОЛОГИИ ЭНЕРГИИ наш проект занял ПЕРВОЕ место. Мы получили небольшие оригинальные презенты от </a:t>
            </a:r>
            <a:r>
              <a:rPr lang="ru-RU" dirty="0" err="1" smtClean="0"/>
              <a:t>Росатома</a:t>
            </a:r>
            <a:r>
              <a:rPr lang="ru-RU" dirty="0" smtClean="0"/>
              <a:t> и от </a:t>
            </a:r>
            <a:r>
              <a:rPr lang="ru-RU" dirty="0" err="1" smtClean="0"/>
              <a:t>Русгидро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C:\Users\user\Desktop\форум\Новая папка\IMG_13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86863"/>
            <a:ext cx="5832648" cy="43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21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998"/>
            <a:ext cx="7467600" cy="7060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День четвертый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352928" cy="487375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Заключительный день форума. Подведение итогов форума, награждение лучших участников. В конце было запланировано развлекательное мероприятие с интересной концертной программой. Группа, танцующая в темноте покорила публику своим выступлением.</a:t>
            </a:r>
            <a:endParaRPr lang="ru-RU" dirty="0"/>
          </a:p>
        </p:txBody>
      </p:sp>
      <p:pic>
        <p:nvPicPr>
          <p:cNvPr id="7170" name="Picture 2" descr="C:\Users\user\Desktop\форум\Новая папка (2)\IMG_3741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3678" y="3031132"/>
            <a:ext cx="5277214" cy="351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139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467600" cy="48737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/>
              <a:t>   Я остался под большим впечатлением от форума. Я узнал много нового и завёл много друзей из различных городов России. Я советую всем заниматься научной деятельностью и побывать здесь.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2922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106</TotalTime>
  <Words>250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     Всероссийский форум «Будущие интеллектуальные лидеры России» 2015</vt:lpstr>
      <vt:lpstr>День первый</vt:lpstr>
      <vt:lpstr>Слайд 3</vt:lpstr>
      <vt:lpstr>Слайд 4</vt:lpstr>
      <vt:lpstr>День второй</vt:lpstr>
      <vt:lpstr>День третий</vt:lpstr>
      <vt:lpstr>День четвертый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форум «Будущие интеллектуальные лидеры России» 2015</dc:title>
  <dc:creator>user</dc:creator>
  <cp:lastModifiedBy>o.kultaeva</cp:lastModifiedBy>
  <cp:revision>11</cp:revision>
  <dcterms:created xsi:type="dcterms:W3CDTF">2015-11-09T13:38:39Z</dcterms:created>
  <dcterms:modified xsi:type="dcterms:W3CDTF">2015-11-10T06:30:18Z</dcterms:modified>
</cp:coreProperties>
</file>