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89" r:id="rId13"/>
    <p:sldId id="267" r:id="rId14"/>
    <p:sldId id="261" r:id="rId15"/>
    <p:sldId id="264" r:id="rId16"/>
    <p:sldId id="269" r:id="rId17"/>
    <p:sldId id="283" r:id="rId18"/>
    <p:sldId id="262" r:id="rId19"/>
    <p:sldId id="258" r:id="rId20"/>
    <p:sldId id="268" r:id="rId21"/>
    <p:sldId id="259" r:id="rId22"/>
    <p:sldId id="286" r:id="rId23"/>
    <p:sldId id="271" r:id="rId24"/>
    <p:sldId id="284" r:id="rId25"/>
    <p:sldId id="270" r:id="rId26"/>
    <p:sldId id="285" r:id="rId27"/>
    <p:sldId id="273" r:id="rId28"/>
    <p:sldId id="274" r:id="rId29"/>
    <p:sldId id="25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99"/>
    <a:srgbClr val="FF0066"/>
    <a:srgbClr val="CC99FF"/>
    <a:srgbClr val="00FFCC"/>
    <a:srgbClr val="FFFFCC"/>
    <a:srgbClr val="003300"/>
    <a:srgbClr val="336600"/>
    <a:srgbClr val="FF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66" d="100"/>
          <a:sy n="66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Поздравляем всех с днем Матери!</a:t>
            </a:r>
            <a:endParaRPr lang="ru-RU" dirty="0"/>
          </a:p>
        </p:txBody>
      </p:sp>
      <p:pic>
        <p:nvPicPr>
          <p:cNvPr id="6" name="Рисунок 5" descr="Фото 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21" r="5521"/>
          <a:stretch>
            <a:fillRect/>
          </a:stretch>
        </p:blipFill>
        <p:spPr>
          <a:xfrm>
            <a:off x="0" y="-11894"/>
            <a:ext cx="9159856" cy="686989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059832" y="4077072"/>
            <a:ext cx="5976664" cy="1080120"/>
          </a:xfrm>
        </p:spPr>
        <p:txBody>
          <a:bodyPr>
            <a:noAutofit/>
          </a:bodyPr>
          <a:lstStyle/>
          <a:p>
            <a:pPr algn="ctr"/>
            <a:r>
              <a:rPr lang="ru-RU" sz="3500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-</a:t>
            </a:r>
            <a:r>
              <a:rPr lang="ru-RU" sz="3500" i="1" dirty="0" smtClean="0">
                <a:latin typeface="Georgia" panose="02040502050405020303" pitchFamily="18" charset="0"/>
              </a:rPr>
              <a:t> </a:t>
            </a:r>
            <a:r>
              <a:rPr lang="ru-RU" sz="3500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это</a:t>
            </a:r>
            <a:r>
              <a:rPr lang="ru-RU" sz="3500" i="1" dirty="0" smtClean="0">
                <a:solidFill>
                  <a:srgbClr val="FF00FF"/>
                </a:solidFill>
                <a:latin typeface="Georgia" panose="02040502050405020303" pitchFamily="18" charset="0"/>
              </a:rPr>
              <a:t> счастье,</a:t>
            </a:r>
            <a:r>
              <a:rPr lang="ru-RU" sz="3500" i="1" dirty="0" smtClean="0">
                <a:latin typeface="Georgia" panose="02040502050405020303" pitchFamily="18" charset="0"/>
              </a:rPr>
              <a:t> </a:t>
            </a:r>
            <a:r>
              <a:rPr lang="ru-RU" sz="3500" i="1" dirty="0">
                <a:solidFill>
                  <a:srgbClr val="0033CC"/>
                </a:solidFill>
                <a:latin typeface="Georgia" panose="02040502050405020303" pitchFamily="18" charset="0"/>
              </a:rPr>
              <a:t>написанное</a:t>
            </a:r>
            <a:r>
              <a:rPr lang="ru-RU" sz="3500" i="1" dirty="0">
                <a:latin typeface="Georgia" panose="02040502050405020303" pitchFamily="18" charset="0"/>
              </a:rPr>
              <a:t> </a:t>
            </a:r>
            <a:r>
              <a:rPr lang="ru-RU" sz="3500" i="1" dirty="0">
                <a:solidFill>
                  <a:srgbClr val="00A7E2"/>
                </a:solidFill>
                <a:latin typeface="Georgia" panose="02040502050405020303" pitchFamily="18" charset="0"/>
              </a:rPr>
              <a:t>детской</a:t>
            </a:r>
            <a:r>
              <a:rPr lang="ru-RU" sz="3500" i="1" dirty="0">
                <a:latin typeface="Georgia" panose="02040502050405020303" pitchFamily="18" charset="0"/>
              </a:rPr>
              <a:t> </a:t>
            </a:r>
            <a:r>
              <a:rPr lang="ru-RU" sz="3500" i="1" dirty="0">
                <a:solidFill>
                  <a:srgbClr val="C00000"/>
                </a:solidFill>
                <a:latin typeface="Georgia" panose="02040502050405020303" pitchFamily="18" charset="0"/>
              </a:rPr>
              <a:t>рукой.</a:t>
            </a:r>
          </a:p>
        </p:txBody>
      </p:sp>
      <p:pic>
        <p:nvPicPr>
          <p:cNvPr id="25602" name="Picture 2" descr="http://moskovskiy.arts.mos.ru/upload/resize_cache/iblock/d1b/600_333_01516bbaef28c81a0e7f90d77283d0fe3/1_kontsert_k_dnyu_materi_1024x6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7029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266">
    <p:dissolv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c3c8a2306fb2991372bc80d24a5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14290"/>
            <a:ext cx="4071304" cy="3286124"/>
          </a:xfrm>
          <a:prstGeom prst="rect">
            <a:avLst/>
          </a:prstGeom>
        </p:spPr>
      </p:pic>
      <p:pic>
        <p:nvPicPr>
          <p:cNvPr id="7" name="Рисунок 6" descr="61-600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496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ild3233-3834-4465-b564-323838666163__noro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496"/>
            <a:ext cx="6053150" cy="3853406"/>
          </a:xfrm>
          <a:prstGeom prst="rect">
            <a:avLst/>
          </a:prstGeom>
        </p:spPr>
      </p:pic>
      <p:pic>
        <p:nvPicPr>
          <p:cNvPr id="4" name="Рисунок 3" descr="wpid-materi-v-Rossii-768x5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14290"/>
            <a:ext cx="5142353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Поздравляем всех с днем Матери!</a:t>
            </a:r>
            <a:endParaRPr lang="ru-RU" dirty="0"/>
          </a:p>
        </p:txBody>
      </p:sp>
      <p:pic>
        <p:nvPicPr>
          <p:cNvPr id="6" name="Рисунок 5" descr="Фото 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21" r="5521"/>
          <a:stretch>
            <a:fillRect/>
          </a:stretch>
        </p:blipFill>
        <p:spPr>
          <a:xfrm>
            <a:off x="0" y="-11894"/>
            <a:ext cx="9159856" cy="686989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059832" y="4077072"/>
            <a:ext cx="5976664" cy="1080120"/>
          </a:xfrm>
        </p:spPr>
        <p:txBody>
          <a:bodyPr>
            <a:noAutofit/>
          </a:bodyPr>
          <a:lstStyle/>
          <a:p>
            <a:pPr algn="ctr"/>
            <a:r>
              <a:rPr lang="ru-RU" sz="3500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-</a:t>
            </a:r>
            <a:r>
              <a:rPr lang="ru-RU" sz="3500" i="1" dirty="0" smtClean="0">
                <a:latin typeface="Georgia" panose="02040502050405020303" pitchFamily="18" charset="0"/>
              </a:rPr>
              <a:t> </a:t>
            </a:r>
            <a:r>
              <a:rPr lang="ru-RU" sz="3500" i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это</a:t>
            </a:r>
            <a:r>
              <a:rPr lang="ru-RU" sz="3500" i="1" dirty="0" smtClean="0">
                <a:solidFill>
                  <a:srgbClr val="FF00FF"/>
                </a:solidFill>
                <a:latin typeface="Georgia" panose="02040502050405020303" pitchFamily="18" charset="0"/>
              </a:rPr>
              <a:t> счастье,</a:t>
            </a:r>
            <a:r>
              <a:rPr lang="ru-RU" sz="3500" i="1" dirty="0" smtClean="0">
                <a:latin typeface="Georgia" panose="02040502050405020303" pitchFamily="18" charset="0"/>
              </a:rPr>
              <a:t> </a:t>
            </a:r>
            <a:r>
              <a:rPr lang="ru-RU" sz="3500" i="1" dirty="0">
                <a:solidFill>
                  <a:srgbClr val="0033CC"/>
                </a:solidFill>
                <a:latin typeface="Georgia" panose="02040502050405020303" pitchFamily="18" charset="0"/>
              </a:rPr>
              <a:t>написанное</a:t>
            </a:r>
            <a:r>
              <a:rPr lang="ru-RU" sz="3500" i="1" dirty="0">
                <a:latin typeface="Georgia" panose="02040502050405020303" pitchFamily="18" charset="0"/>
              </a:rPr>
              <a:t> </a:t>
            </a:r>
            <a:r>
              <a:rPr lang="ru-RU" sz="3500" i="1" dirty="0">
                <a:solidFill>
                  <a:srgbClr val="00A7E2"/>
                </a:solidFill>
                <a:latin typeface="Georgia" panose="02040502050405020303" pitchFamily="18" charset="0"/>
              </a:rPr>
              <a:t>детской</a:t>
            </a:r>
            <a:r>
              <a:rPr lang="ru-RU" sz="3500" i="1" dirty="0">
                <a:latin typeface="Georgia" panose="02040502050405020303" pitchFamily="18" charset="0"/>
              </a:rPr>
              <a:t> </a:t>
            </a:r>
            <a:r>
              <a:rPr lang="ru-RU" sz="3500" i="1" dirty="0">
                <a:solidFill>
                  <a:srgbClr val="C00000"/>
                </a:solidFill>
                <a:latin typeface="Georgia" panose="02040502050405020303" pitchFamily="18" charset="0"/>
              </a:rPr>
              <a:t>рукой.</a:t>
            </a:r>
          </a:p>
        </p:txBody>
      </p:sp>
    </p:spTree>
  </p:cSld>
  <p:clrMapOvr>
    <a:masterClrMapping/>
  </p:clrMapOvr>
  <p:transition advClick="0" advTm="9266">
    <p:dissolv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 b="24311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013176"/>
            <a:ext cx="6048672" cy="1584176"/>
          </a:xfrm>
        </p:spPr>
        <p:txBody>
          <a:bodyPr>
            <a:normAutofit/>
          </a:bodyPr>
          <a:lstStyle/>
          <a:p>
            <a:r>
              <a:rPr lang="ru-RU" sz="3000" b="1" i="1" dirty="0">
                <a:solidFill>
                  <a:srgbClr val="002060"/>
                </a:solidFill>
              </a:rPr>
              <a:t>Ни один подарок маме не будет равен подарку, который она подарила нам, - </a:t>
            </a:r>
            <a:r>
              <a:rPr lang="ru-RU" sz="3000" b="1" i="1" dirty="0" smtClean="0">
                <a:solidFill>
                  <a:srgbClr val="002060"/>
                </a:solidFill>
              </a:rPr>
              <a:t>жизни.</a:t>
            </a:r>
            <a:endParaRPr lang="ru-RU" sz="3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38391"/>
      </p:ext>
    </p:extLst>
  </p:cSld>
  <p:clrMapOvr>
    <a:masterClrMapping/>
  </p:clrMapOvr>
  <p:transition advTm="920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то 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6" r="556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8429684" cy="10001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Мамина любовь – это сад, в котором всегда светит солнце и время года всегда весна.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897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021288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2500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Самое </a:t>
            </a:r>
            <a:r>
              <a:rPr lang="ru-RU" sz="2500" b="1" i="1" dirty="0">
                <a:solidFill>
                  <a:srgbClr val="00B050"/>
                </a:solidFill>
                <a:latin typeface="Georgia" panose="02040502050405020303" pitchFamily="18" charset="0"/>
              </a:rPr>
              <a:t>великое право женщины – быть </a:t>
            </a:r>
            <a:r>
              <a:rPr lang="ru-RU" sz="2500" b="1" i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матерью.</a:t>
            </a:r>
            <a:endParaRPr lang="ru-RU" sz="2500" b="1" i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33145"/>
      </p:ext>
    </p:extLst>
  </p:cSld>
  <p:clrMapOvr>
    <a:masterClrMapping/>
  </p:clrMapOvr>
  <p:transition advTm="911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9144000" cy="6813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404664"/>
            <a:ext cx="5112568" cy="122413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800000"/>
                </a:solidFill>
              </a:rPr>
              <a:t>Рука</a:t>
            </a:r>
            <a:r>
              <a:rPr lang="ru-RU" sz="3000" b="1" dirty="0">
                <a:solidFill>
                  <a:srgbClr val="800000"/>
                </a:solidFill>
              </a:rPr>
              <a:t>, </a:t>
            </a:r>
            <a:r>
              <a:rPr lang="ru-RU" sz="3000" b="1" dirty="0" smtClean="0">
                <a:solidFill>
                  <a:srgbClr val="800000"/>
                </a:solidFill>
              </a:rPr>
              <a:t>качающая колыбель</a:t>
            </a:r>
            <a:r>
              <a:rPr lang="ru-RU" sz="3000" b="1" dirty="0">
                <a:solidFill>
                  <a:srgbClr val="800000"/>
                </a:solidFill>
              </a:rPr>
              <a:t>, </a:t>
            </a:r>
            <a:r>
              <a:rPr lang="ru-RU" sz="3000" b="1" dirty="0" smtClean="0">
                <a:solidFill>
                  <a:srgbClr val="800000"/>
                </a:solidFill>
              </a:rPr>
              <a:t>правит </a:t>
            </a:r>
            <a:r>
              <a:rPr lang="ru-RU" sz="3000" b="1" dirty="0">
                <a:solidFill>
                  <a:srgbClr val="800000"/>
                </a:solidFill>
              </a:rPr>
              <a:t>миром.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055079"/>
      </p:ext>
    </p:extLst>
  </p:cSld>
  <p:clrMapOvr>
    <a:masterClrMapping/>
  </p:clrMapOvr>
  <p:transition advTm="908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r="2862"/>
          <a:stretch>
            <a:fillRect/>
          </a:stretch>
        </p:blipFill>
        <p:spPr>
          <a:xfrm>
            <a:off x="0" y="0"/>
            <a:ext cx="9144000" cy="73580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021288"/>
            <a:ext cx="8424936" cy="648072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>
                <a:solidFill>
                  <a:srgbClr val="FFFFCC"/>
                </a:solidFill>
              </a:rPr>
              <a:t>"Я люблю тебя, Мама!"</a:t>
            </a:r>
          </a:p>
        </p:txBody>
      </p:sp>
    </p:spTree>
    <p:extLst>
      <p:ext uri="{BB962C8B-B14F-4D97-AF65-F5344CB8AC3E}">
        <p14:creationId xmlns:p14="http://schemas.microsoft.com/office/powerpoint/2010/main" val="1236541873"/>
      </p:ext>
    </p:extLst>
  </p:cSld>
  <p:clrMapOvr>
    <a:masterClrMapping/>
  </p:clrMapOvr>
  <p:transition advTm="914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то 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14290"/>
            <a:ext cx="8001056" cy="8048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Мама – единственное на земле божество, не знающее атеистов.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9110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Фото 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142852"/>
            <a:ext cx="3571900" cy="4286280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Сердце матери - это бездна,    в глубине которой всегда найдется прощение.</a:t>
            </a:r>
          </a:p>
          <a:p>
            <a:endParaRPr lang="ru-RU" sz="39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advTm="858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нь матери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4968240" cy="3590544"/>
          </a:xfrm>
          <a:prstGeom prst="rect">
            <a:avLst/>
          </a:prstGeom>
        </p:spPr>
      </p:pic>
      <p:pic>
        <p:nvPicPr>
          <p:cNvPr id="8" name="Рисунок 7" descr="день матери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85728"/>
            <a:ext cx="2286016" cy="6357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 b="2456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260648"/>
            <a:ext cx="4320480" cy="3024336"/>
          </a:xfrm>
        </p:spPr>
        <p:txBody>
          <a:bodyPr>
            <a:noAutofit/>
          </a:bodyPr>
          <a:lstStyle/>
          <a:p>
            <a:pPr algn="r"/>
            <a:r>
              <a:rPr lang="ru-RU" sz="3500" dirty="0">
                <a:solidFill>
                  <a:srgbClr val="66FFFF"/>
                </a:solidFill>
                <a:cs typeface="Times New Roman" panose="02020603050405020304" pitchFamily="18" charset="0"/>
              </a:rPr>
              <a:t>В мире есть только один самый прекрасный ребенок, и он есть у каждой </a:t>
            </a:r>
            <a:r>
              <a:rPr lang="ru-RU" sz="3500" dirty="0" smtClean="0">
                <a:solidFill>
                  <a:srgbClr val="66FFFF"/>
                </a:solidFill>
                <a:cs typeface="Times New Roman" panose="02020603050405020304" pitchFamily="18" charset="0"/>
              </a:rPr>
              <a:t>матери. </a:t>
            </a:r>
            <a:endParaRPr lang="ru-RU" sz="3500" dirty="0">
              <a:solidFill>
                <a:srgbClr val="66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4178"/>
      </p:ext>
    </p:extLst>
  </p:cSld>
  <p:clrMapOvr>
    <a:masterClrMapping/>
  </p:clrMapOvr>
  <p:transition advTm="851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то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-53100" y="0"/>
            <a:ext cx="9197100" cy="70783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85728"/>
            <a:ext cx="8558202" cy="8048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Нет в мире такого цветка ни в каком поле, ни в море такой жемчужины, как ребенок на коленях у матери.</a:t>
            </a:r>
          </a:p>
          <a:p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3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8876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6632"/>
            <a:ext cx="8496944" cy="57606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900" b="1" dirty="0">
                <a:solidFill>
                  <a:srgbClr val="FFFFFF"/>
                </a:solidFill>
              </a:rPr>
              <a:t>Мама- это самое красивое слово, произнесенное человеком.</a:t>
            </a:r>
          </a:p>
          <a:p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13571"/>
      </p:ext>
    </p:extLst>
  </p:cSld>
  <p:clrMapOvr>
    <a:masterClrMapping/>
  </p:clrMapOvr>
  <p:transition advTm="907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5" b="6835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3312368" cy="3312368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>
                <a:solidFill>
                  <a:srgbClr val="FF9900"/>
                </a:solidFill>
              </a:rPr>
              <a:t>Не прошу </a:t>
            </a:r>
            <a:r>
              <a:rPr lang="ru-RU" sz="3500" b="1" dirty="0" smtClean="0">
                <a:solidFill>
                  <a:srgbClr val="FF9900"/>
                </a:solidFill>
              </a:rPr>
              <a:t>я у </a:t>
            </a:r>
            <a:r>
              <a:rPr lang="ru-RU" sz="3500" b="1" dirty="0">
                <a:solidFill>
                  <a:srgbClr val="FF9900"/>
                </a:solidFill>
              </a:rPr>
              <a:t>Бога </a:t>
            </a:r>
            <a:r>
              <a:rPr lang="ru-RU" sz="3500" b="1" dirty="0" smtClean="0">
                <a:solidFill>
                  <a:srgbClr val="FF9900"/>
                </a:solidFill>
              </a:rPr>
              <a:t>ни </a:t>
            </a:r>
            <a:r>
              <a:rPr lang="ru-RU" sz="3500" b="1" dirty="0">
                <a:solidFill>
                  <a:srgbClr val="FF9900"/>
                </a:solidFill>
              </a:rPr>
              <a:t>денег</a:t>
            </a:r>
            <a:r>
              <a:rPr lang="ru-RU" sz="3500" b="1" dirty="0" smtClean="0">
                <a:solidFill>
                  <a:srgbClr val="FF9900"/>
                </a:solidFill>
              </a:rPr>
              <a:t>,   ни славы</a:t>
            </a:r>
            <a:r>
              <a:rPr lang="ru-RU" sz="3500" b="1" dirty="0">
                <a:solidFill>
                  <a:srgbClr val="FF9900"/>
                </a:solidFill>
              </a:rPr>
              <a:t>, </a:t>
            </a:r>
            <a:r>
              <a:rPr lang="ru-RU" sz="3500" b="1" dirty="0" smtClean="0">
                <a:solidFill>
                  <a:srgbClr val="FF9900"/>
                </a:solidFill>
              </a:rPr>
              <a:t>             а </a:t>
            </a:r>
            <a:r>
              <a:rPr lang="ru-RU" sz="3500" b="1" dirty="0">
                <a:solidFill>
                  <a:srgbClr val="FF9900"/>
                </a:solidFill>
              </a:rPr>
              <a:t>прошу лишь</a:t>
            </a:r>
            <a:r>
              <a:rPr lang="ru-RU" sz="3500" b="1" dirty="0" smtClean="0">
                <a:solidFill>
                  <a:srgbClr val="FF9900"/>
                </a:solidFill>
              </a:rPr>
              <a:t>, </a:t>
            </a:r>
            <a:r>
              <a:rPr lang="ru-RU" sz="3500" b="1" dirty="0">
                <a:solidFill>
                  <a:srgbClr val="FF9900"/>
                </a:solidFill>
              </a:rPr>
              <a:t>чтоб вечно </a:t>
            </a:r>
            <a:r>
              <a:rPr lang="ru-RU" sz="3500" b="1" dirty="0" smtClean="0">
                <a:solidFill>
                  <a:srgbClr val="FF9900"/>
                </a:solidFill>
              </a:rPr>
              <a:t>билось </a:t>
            </a:r>
            <a:r>
              <a:rPr lang="ru-RU" sz="3500" b="1" dirty="0">
                <a:solidFill>
                  <a:srgbClr val="FF9900"/>
                </a:solidFill>
              </a:rPr>
              <a:t>сердце у Мамы!</a:t>
            </a:r>
          </a:p>
          <a:p>
            <a:endParaRPr lang="ru-RU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33571"/>
      </p:ext>
    </p:extLst>
  </p:cSld>
  <p:clrMapOvr>
    <a:masterClrMapping/>
  </p:clrMapOvr>
  <p:transition advTm="915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r="745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5688632" cy="302433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Мама – это тот человек, который увидев 4 кусочка пирога на 5-х едоков, скажет, что ей никогда </a:t>
            </a: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его </a:t>
            </a:r>
            <a:r>
              <a:rPr lang="ru-RU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 не </a:t>
            </a: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хотелось.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31604"/>
      </p:ext>
    </p:extLst>
  </p:cSld>
  <p:clrMapOvr>
    <a:masterClrMapping/>
  </p:clrMapOvr>
  <p:transition advTm="892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b="4330"/>
          <a:stretch>
            <a:fillRect/>
          </a:stretch>
        </p:blipFill>
        <p:spPr>
          <a:xfrm>
            <a:off x="0" y="0"/>
            <a:ext cx="9144000" cy="6813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661248"/>
            <a:ext cx="8928992" cy="1008112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i="1" dirty="0">
                <a:solidFill>
                  <a:schemeClr val="bg1">
                    <a:lumMod val="95000"/>
                  </a:schemeClr>
                </a:solidFill>
              </a:rPr>
              <a:t>Мать – адвокат своего ребёнка, оправдывающий его </a:t>
            </a:r>
            <a:r>
              <a:rPr lang="ru-RU" sz="3500" b="1" i="1" dirty="0" smtClean="0">
                <a:solidFill>
                  <a:schemeClr val="bg1">
                    <a:lumMod val="95000"/>
                  </a:schemeClr>
                </a:solidFill>
              </a:rPr>
              <a:t>поступки.</a:t>
            </a:r>
            <a:endParaRPr lang="ru-RU" sz="3500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25208"/>
      </p:ext>
    </p:extLst>
  </p:cSld>
  <p:clrMapOvr>
    <a:masterClrMapping/>
  </p:clrMapOvr>
  <p:transition advTm="851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b="3750"/>
          <a:stretch>
            <a:fillRect/>
          </a:stretch>
        </p:blipFill>
        <p:spPr>
          <a:xfrm>
            <a:off x="0" y="0"/>
            <a:ext cx="9144000" cy="6813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165304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Материнские руки - воплощение нежности...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539441"/>
      </p:ext>
    </p:extLst>
  </p:cSld>
  <p:clrMapOvr>
    <a:masterClrMapping/>
  </p:clrMapOvr>
  <p:transition advTm="842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624"/>
            <a:ext cx="9144000" cy="67687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888" y="5367338"/>
            <a:ext cx="5472608" cy="1374030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solidFill>
                  <a:srgbClr val="FFC000"/>
                </a:solidFill>
              </a:rPr>
              <a:t>Будущее нации - в руках матерей.</a:t>
            </a:r>
          </a:p>
          <a:p>
            <a:pPr algn="r"/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51787"/>
      </p:ext>
    </p:extLst>
  </p:cSld>
  <p:clrMapOvr>
    <a:masterClrMapping/>
  </p:clrMapOvr>
  <p:transition advTm="8237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r="5097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6093296"/>
            <a:ext cx="8928992" cy="57606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900" dirty="0"/>
              <a:t>Нет того, чего бы не выдержала любовь матери</a:t>
            </a:r>
            <a:r>
              <a:rPr lang="ru-RU" sz="3000" dirty="0"/>
              <a:t>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7967370"/>
      </p:ext>
    </p:extLst>
  </p:cSld>
  <p:clrMapOvr>
    <a:masterClrMapping/>
  </p:clrMapOvr>
  <p:transition advTm="893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Фото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428992" y="5500702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A7E2"/>
                </a:solidFill>
              </a:rPr>
              <a:t>Мы Вас Любим!!!</a:t>
            </a:r>
            <a:endParaRPr lang="ru-RU" sz="5400" dirty="0">
              <a:solidFill>
                <a:srgbClr val="00A7E2"/>
              </a:solidFill>
            </a:endParaRPr>
          </a:p>
        </p:txBody>
      </p:sp>
    </p:spTree>
  </p:cSld>
  <p:clrMapOvr>
    <a:masterClrMapping/>
  </p:clrMapOvr>
  <p:transition advTm="10312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нь матери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2428892" cy="5725245"/>
          </a:xfrm>
          <a:prstGeom prst="rect">
            <a:avLst/>
          </a:prstGeom>
        </p:spPr>
      </p:pic>
      <p:pic>
        <p:nvPicPr>
          <p:cNvPr id="8" name="Рисунок 7" descr="день матери 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919" y="1214422"/>
            <a:ext cx="594119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ень матери 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286280" cy="6389486"/>
          </a:xfrm>
          <a:prstGeom prst="rect">
            <a:avLst/>
          </a:prstGeom>
        </p:spPr>
      </p:pic>
      <p:pic>
        <p:nvPicPr>
          <p:cNvPr id="12" name="Рисунок 11" descr="день матери 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642918"/>
            <a:ext cx="3571900" cy="4974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нь матери 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3972894" cy="5936853"/>
          </a:xfrm>
          <a:prstGeom prst="rect">
            <a:avLst/>
          </a:prstGeom>
        </p:spPr>
      </p:pic>
      <p:pic>
        <p:nvPicPr>
          <p:cNvPr id="4" name="Рисунок 3" descr="день матери 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14290"/>
            <a:ext cx="4291584" cy="3371088"/>
          </a:xfrm>
          <a:prstGeom prst="rect">
            <a:avLst/>
          </a:prstGeom>
        </p:spPr>
      </p:pic>
      <p:pic>
        <p:nvPicPr>
          <p:cNvPr id="5" name="Рисунок 4" descr="день матери 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379786"/>
            <a:ext cx="3429024" cy="33937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нь мате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4" y="198223"/>
            <a:ext cx="4096666" cy="6088297"/>
          </a:xfrm>
          <a:prstGeom prst="rect">
            <a:avLst/>
          </a:prstGeom>
        </p:spPr>
      </p:pic>
      <p:pic>
        <p:nvPicPr>
          <p:cNvPr id="6" name="Рисунок 5" descr="Слава с мам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14290"/>
            <a:ext cx="4566019" cy="610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т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0492" y="0"/>
            <a:ext cx="4123508" cy="3318136"/>
          </a:xfrm>
          <a:prstGeom prst="rect">
            <a:avLst/>
          </a:prstGeom>
          <a:noFill/>
        </p:spPr>
      </p:pic>
      <p:pic>
        <p:nvPicPr>
          <p:cNvPr id="3" name="Рисунок 2" descr="sunmag-den-materi-121434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5715000" cy="5715000"/>
          </a:xfrm>
          <a:prstGeom prst="rect">
            <a:avLst/>
          </a:prstGeom>
        </p:spPr>
      </p:pic>
      <p:pic>
        <p:nvPicPr>
          <p:cNvPr id="4" name="Picture 2" descr="D:\Новая пМакароваапка (2)\2d15e5fc88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571876"/>
            <a:ext cx="3024376" cy="302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atislava_Sturova_Ga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3955985" cy="4094444"/>
          </a:xfrm>
          <a:prstGeom prst="rect">
            <a:avLst/>
          </a:prstGeom>
        </p:spPr>
      </p:pic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000108"/>
            <a:ext cx="4220947" cy="5614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643446"/>
            <a:ext cx="4929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Греческая богиня – Гея. Мать всего, что живёт, растёт на Земле, мать Неба, Моря, титанов и гигантов.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Bronze_statuette_of_Cybe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3095631" cy="4643446"/>
          </a:xfrm>
          <a:prstGeom prst="rect">
            <a:avLst/>
          </a:prstGeom>
        </p:spPr>
      </p:pic>
      <p:pic>
        <p:nvPicPr>
          <p:cNvPr id="3" name="Рисунок 2" descr="411810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500174"/>
            <a:ext cx="3206913" cy="5157785"/>
          </a:xfrm>
          <a:prstGeom prst="rect">
            <a:avLst/>
          </a:prstGeom>
        </p:spPr>
      </p:pic>
      <p:pic>
        <p:nvPicPr>
          <p:cNvPr id="4" name="Рисунок 3" descr="antiq0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571612"/>
            <a:ext cx="3190875" cy="4905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500042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Римская богиня Кибела – великая мать богов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273</Words>
  <Application>Microsoft Office PowerPoint</Application>
  <PresentationFormat>Экран (4:3)</PresentationFormat>
  <Paragraphs>24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Поздравляем всех с днем Матери!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Поздравляем всех с днем Матери!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Поздравляем всех с днем Матери!</dc:title>
  <dc:creator>Андрей</dc:creator>
  <cp:lastModifiedBy>lenovo</cp:lastModifiedBy>
  <cp:revision>47</cp:revision>
  <dcterms:created xsi:type="dcterms:W3CDTF">2014-11-20T14:33:49Z</dcterms:created>
  <dcterms:modified xsi:type="dcterms:W3CDTF">2017-11-24T09:01:05Z</dcterms:modified>
</cp:coreProperties>
</file>