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4" r:id="rId2"/>
    <p:sldId id="281" r:id="rId3"/>
    <p:sldId id="276" r:id="rId4"/>
    <p:sldId id="284" r:id="rId5"/>
    <p:sldId id="282" r:id="rId6"/>
    <p:sldId id="289" r:id="rId7"/>
    <p:sldId id="278" r:id="rId8"/>
    <p:sldId id="280" r:id="rId9"/>
    <p:sldId id="286" r:id="rId10"/>
    <p:sldId id="290" r:id="rId11"/>
    <p:sldId id="295" r:id="rId12"/>
    <p:sldId id="296" r:id="rId13"/>
    <p:sldId id="291" r:id="rId14"/>
    <p:sldId id="292" r:id="rId15"/>
    <p:sldId id="293" r:id="rId16"/>
    <p:sldId id="294" r:id="rId17"/>
    <p:sldId id="297" r:id="rId18"/>
    <p:sldId id="298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183D-1516-4878-8248-B941BA56FD5B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5F52-C7B4-4201-B388-6D40C0862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5F52-C7B4-4201-B388-6D40C0862B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11C9-D98E-406C-A6DA-D6FCFE62C50F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DD17-5F86-4BB4-9816-BF0765883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14446"/>
          </a:xfrm>
        </p:spPr>
        <p:txBody>
          <a:bodyPr>
            <a:noAutofit/>
          </a:bodyPr>
          <a:lstStyle/>
          <a:p>
            <a:pPr algn="l"/>
            <a:r>
              <a:rPr lang="ru-RU" sz="42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Был тот февраль прологом мая</a:t>
            </a:r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</a:rPr>
              <a:t>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к </a:t>
            </a:r>
            <a:r>
              <a:rPr lang="ru-RU" sz="3200" b="1" i="1" dirty="0" smtClean="0">
                <a:solidFill>
                  <a:srgbClr val="FF0000"/>
                </a:solidFill>
              </a:rPr>
              <a:t>75 -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летию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Сталинградской битвы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www.awaytravel.ru/sites/default/files/imagecache/wysiwyg_imageupload_lightbox_preset/img/4/The%20Motherland%20Calls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714348" y="1428736"/>
            <a:ext cx="7679533" cy="512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486887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Василий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Иванович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Чуйков –     легендарный командарм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4994" name="Picture 2" descr="https://cont.ws/uploads/posts/397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84794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https://fs00.infourok.ru/images/doc/320/319156/hello_html_44b3e9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1716" y="5124352"/>
            <a:ext cx="6472284" cy="173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Михаил Степанович Шумилов – 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легендарный командарм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6018" name="Picture 2" descr="http://sch1208uv.mskobr.ru/images/kV0sllxak4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435" y="1428736"/>
            <a:ext cx="8232565" cy="493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s://fs00.infourok.ru/images/doc/320/319156/hello_html_44b3e9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357819"/>
            <a:ext cx="5600672" cy="150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ds03.infourok.ru/uploads/ex/05aa/000633b1-399c08b5/img4.jpg"/>
          <p:cNvPicPr>
            <a:picLocks noChangeAspect="1" noChangeArrowheads="1"/>
          </p:cNvPicPr>
          <p:nvPr/>
        </p:nvPicPr>
        <p:blipFill>
          <a:blip r:embed="rId2"/>
          <a:srcRect l="42728" t="23636" r="1817" b="2424"/>
          <a:stretch>
            <a:fillRect/>
          </a:stretch>
        </p:blipFill>
        <p:spPr bwMode="auto">
          <a:xfrm>
            <a:off x="571472" y="1571612"/>
            <a:ext cx="500066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Константин Константинович Рокоссовский – командующий фронтом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s://fs00.infourok.ru/images/doc/320/319156/hello_html_44b3e9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902408"/>
            <a:ext cx="5786446" cy="154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Александр Ильич Родимцев – легендарный комдив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3970" name="Picture 2" descr="http://images.myshared.ru/69/1360585/slide_9.jpg"/>
          <p:cNvPicPr>
            <a:picLocks noChangeAspect="1" noChangeArrowheads="1"/>
          </p:cNvPicPr>
          <p:nvPr/>
        </p:nvPicPr>
        <p:blipFill>
          <a:blip r:embed="rId2"/>
          <a:srcRect r="50312"/>
          <a:stretch>
            <a:fillRect/>
          </a:stretch>
        </p:blipFill>
        <p:spPr bwMode="auto">
          <a:xfrm>
            <a:off x="4500562" y="1647088"/>
            <a:ext cx="3357586" cy="506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s://fs00.infourok.ru/images/doc/320/319156/hello_html_44b3e9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85834"/>
            <a:ext cx="6829374" cy="182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Яков Федотович Павлов – командир гарнизона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2946" name="Picture 2" descr="https://arhivurokov.ru/videouroki/html/2018/01/21/v_5a64ea5b3a8d7/img3.jpg"/>
          <p:cNvPicPr>
            <a:picLocks noChangeAspect="1" noChangeArrowheads="1"/>
          </p:cNvPicPr>
          <p:nvPr/>
        </p:nvPicPr>
        <p:blipFill>
          <a:blip r:embed="rId2"/>
          <a:srcRect l="18750" t="10938" r="16796" b="32812"/>
          <a:stretch>
            <a:fillRect/>
          </a:stretch>
        </p:blipFill>
        <p:spPr bwMode="auto">
          <a:xfrm>
            <a:off x="714348" y="1500174"/>
            <a:ext cx="7792695" cy="510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s://fs00.infourok.ru/images/doc/320/319156/hello_html_44b3e9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857760"/>
            <a:ext cx="5867350" cy="15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Василий Зайцев – легендарный снайпер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22" name="Picture 2" descr="https://upload.wikimedia.org/wikipedia/ru/f/fe/Vasiliy-zaytsev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643306" y="1428736"/>
            <a:ext cx="4960761" cy="514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fs00.infourok.ru/images/doc/320/319156/hello_html_44b3e9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6643734" cy="177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Михаил </a:t>
            </a:r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Паникаха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– ценой жизни уничтожил немецкий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танк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0898" name="Picture 2" descr="https://ds04.infourok.ru/uploads/ex/062b/0005f99a-ab78ada3/img22.jpg"/>
          <p:cNvPicPr>
            <a:picLocks noChangeAspect="1" noChangeArrowheads="1"/>
          </p:cNvPicPr>
          <p:nvPr/>
        </p:nvPicPr>
        <p:blipFill>
          <a:blip r:embed="rId2"/>
          <a:srcRect l="46552" t="9195" r="6896" b="5747"/>
          <a:stretch>
            <a:fillRect/>
          </a:stretch>
        </p:blipFill>
        <p:spPr bwMode="auto">
          <a:xfrm>
            <a:off x="4857752" y="1455194"/>
            <a:ext cx="3786214" cy="5188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s://fs00.infourok.ru/images/doc/320/319156/hello_html_44b3e9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03882"/>
            <a:ext cx="7643866" cy="204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cf.ppt-online.org/files/slide/z/ZI1au26xcn9YDCVXht3B7gN4qPJAWjmlH5orLi/slide-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61403" t="19357" r="7895" b="13353"/>
          <a:stretch>
            <a:fillRect/>
          </a:stretch>
        </p:blipFill>
        <p:spPr bwMode="auto">
          <a:xfrm>
            <a:off x="4572000" y="1571612"/>
            <a:ext cx="4042062" cy="496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Николай Филиппович Сердюков – закрыл амбразуру вражеского пулемёта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100" name="Picture 4" descr="https://fs00.infourok.ru/images/doc/320/319156/hello_html_44b3e9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7767599" cy="208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www.metod-kopilka.ru/images/doc/32/26959/img14.jpg"/>
          <p:cNvPicPr>
            <a:picLocks noChangeAspect="1" noChangeArrowheads="1"/>
          </p:cNvPicPr>
          <p:nvPr/>
        </p:nvPicPr>
        <p:blipFill>
          <a:blip r:embed="rId2"/>
          <a:srcRect l="50468" r="1868"/>
          <a:stretch>
            <a:fillRect/>
          </a:stretch>
        </p:blipFill>
        <p:spPr bwMode="auto">
          <a:xfrm>
            <a:off x="5572132" y="1756502"/>
            <a:ext cx="3071834" cy="483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2" name="Picture 4" descr="http://900igr.net/up/datai/167330/0029-034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2571768" cy="354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Саша Филиппов – легендарный мальчик-разведчик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s://fs00.infourok.ru/images/doc/320/319156/hello_html_44b3e9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76589"/>
            <a:ext cx="8143932" cy="2181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800" dirty="0" smtClean="0">
                <a:solidFill>
                  <a:srgbClr val="FF0000"/>
                </a:solidFill>
                <a:latin typeface="Arial Black" pitchFamily="34" charset="0"/>
              </a:rPr>
              <a:t>О битве геройской, победной</a:t>
            </a:r>
            <a:br>
              <a:rPr lang="ru-RU" sz="3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800" dirty="0" smtClean="0">
                <a:solidFill>
                  <a:srgbClr val="FF0000"/>
                </a:solidFill>
                <a:latin typeface="Arial Black" pitchFamily="34" charset="0"/>
              </a:rPr>
              <a:t> Мы помним врагам всем назло!  </a:t>
            </a:r>
            <a:endParaRPr lang="ru-RU" sz="3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s1.1zoom.ru/big0/582/306142-alexfa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84" y="1357298"/>
            <a:ext cx="8757734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https://static.qrz.ru/callbook/dcbc/25a2e28549d48e3b5302d03676437265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928662" y="1164935"/>
            <a:ext cx="7286676" cy="555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200 дней и ночей продолжалась Сталинградская битва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 Сталинградской битве решалась судьба планеты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afisha.mosreg.ru/sites/default/files/events_photo/staling_bi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73384"/>
            <a:ext cx="8286808" cy="517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skillsup.ru/assets/images/photos/1100/1109-battle-of-stalingrad-speed-art-by-pavel-bondarenko-2014/skillup_05102014_battle-of-stalingrad-speed-art-by-pavel-bondarenko-2014_1109_noqwaecob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30930"/>
            <a:ext cx="8040860" cy="53270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Город превратился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 сплошной факел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FF0000"/>
                </a:solidFill>
                <a:latin typeface="Arial Black" pitchFamily="34" charset="0"/>
              </a:rPr>
              <a:t>Сталинград – это Мамаев курган </a:t>
            </a:r>
            <a:br>
              <a:rPr lang="ru-RU" sz="3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В том кургане похоронена война…»</a:t>
            </a:r>
            <a:endParaRPr lang="ru-RU" sz="3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1682" name="Picture 2" descr="http://s1.1zoom.me/b5050/820/326625-Sepik_16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23403" cy="504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parusvlg.ru/wp-content/uploads/2016/06/724331_17e3797a9da135bbcd45485212a47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454" y="1381017"/>
            <a:ext cx="7901754" cy="526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Неприступная крепость Сталинграда – Дом Павлова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От разгрома под Сталинградом фашисты уже не оправились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akademicheskiymedia.ru/upload/iblock/924/92416b118dafbbc9b0107ae20d3e76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86742" cy="5368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Победа на Волге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переломила ход войны </a:t>
            </a:r>
            <a:endParaRPr lang="ru-RU" dirty="0"/>
          </a:p>
        </p:txBody>
      </p:sp>
      <p:pic>
        <p:nvPicPr>
          <p:cNvPr id="1026" name="Picture 2" descr="http://eventsinrussia.com/eventsimages/otherevent/febf16a1c9026d6a959cf6b9d04758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6567"/>
            <a:ext cx="8072494" cy="514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Защищали Сталинград солдаты со всех уголков страны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5778" name="Picture 2" descr="https://cdn-live.warthunder.com/uploads/73/801455b4d650493be657ec0a53d73edc2bef9a/48cfdcc4b06491ab6ef9712c38ec5041a6360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264" y="1714488"/>
            <a:ext cx="8807624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107</Words>
  <Application>Microsoft Office PowerPoint</Application>
  <PresentationFormat>Экран (4:3)</PresentationFormat>
  <Paragraphs>20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Был тот февраль прологом мая          к 75 - летию Сталинградской битвы</vt:lpstr>
      <vt:lpstr>200 дней и ночей продолжалась Сталинградская битва</vt:lpstr>
      <vt:lpstr>В Сталинградской битве решалась судьба планеты</vt:lpstr>
      <vt:lpstr>Город превратился  в сплошной факел</vt:lpstr>
      <vt:lpstr>Сталинград – это Мамаев курган  «В том кургане похоронена война…»</vt:lpstr>
      <vt:lpstr>Неприступная крепость Сталинграда – Дом Павлова</vt:lpstr>
      <vt:lpstr>От разгрома под Сталинградом фашисты уже не оправились</vt:lpstr>
      <vt:lpstr>Победа на Волге  переломила ход войны </vt:lpstr>
      <vt:lpstr>Защищали Сталинград солдаты со всех уголков страны</vt:lpstr>
      <vt:lpstr> Василий  Иванович  Чуйков –     легендарный командарм</vt:lpstr>
      <vt:lpstr>Михаил Степанович Шумилов –  легендарный командарм</vt:lpstr>
      <vt:lpstr>Константин Константинович Рокоссовский – командующий фронтом</vt:lpstr>
      <vt:lpstr>Александр Ильич Родимцев – легендарный комдив</vt:lpstr>
      <vt:lpstr>Яков Федотович Павлов – командир гарнизона</vt:lpstr>
      <vt:lpstr>Василий Зайцев – легендарный снайпер </vt:lpstr>
      <vt:lpstr>Михаил Паникаха – ценой жизни уничтожил немецкий танк</vt:lpstr>
      <vt:lpstr>Николай Филиппович Сердюков – закрыл амбразуру вражеского пулемёта</vt:lpstr>
      <vt:lpstr>Саша Филиппов – легендарный мальчик-разведчик</vt:lpstr>
      <vt:lpstr> О битве геройской, победной  Мы помним врагам всем назло!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User_2013</dc:creator>
  <cp:lastModifiedBy>o.kultaeva</cp:lastModifiedBy>
  <cp:revision>44</cp:revision>
  <dcterms:created xsi:type="dcterms:W3CDTF">2015-03-01T14:16:11Z</dcterms:created>
  <dcterms:modified xsi:type="dcterms:W3CDTF">2018-02-17T04:45:32Z</dcterms:modified>
</cp:coreProperties>
</file>