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70" r:id="rId4"/>
    <p:sldId id="271" r:id="rId5"/>
    <p:sldId id="257" r:id="rId6"/>
    <p:sldId id="259" r:id="rId7"/>
    <p:sldId id="267" r:id="rId8"/>
    <p:sldId id="266" r:id="rId9"/>
    <p:sldId id="26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  <a:srgbClr val="F8F8F8"/>
    <a:srgbClr val="0000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FE5C-A416-4E67-9549-178A1AB013C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DCB7-5E82-4354-9062-0840E30E4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2213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FE5C-A416-4E67-9549-178A1AB013C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DCB7-5E82-4354-9062-0840E30E4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076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FE5C-A416-4E67-9549-178A1AB013C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DCB7-5E82-4354-9062-0840E30E4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0475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FE5C-A416-4E67-9549-178A1AB013C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DCB7-5E82-4354-9062-0840E30E4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526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FE5C-A416-4E67-9549-178A1AB013C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DCB7-5E82-4354-9062-0840E30E4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295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FE5C-A416-4E67-9549-178A1AB013C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DCB7-5E82-4354-9062-0840E30E4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384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FE5C-A416-4E67-9549-178A1AB013C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DCB7-5E82-4354-9062-0840E30E4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597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FE5C-A416-4E67-9549-178A1AB013C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DCB7-5E82-4354-9062-0840E30E4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140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FE5C-A416-4E67-9549-178A1AB013C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DCB7-5E82-4354-9062-0840E30E4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404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FE5C-A416-4E67-9549-178A1AB013C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DCB7-5E82-4354-9062-0840E30E4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181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FE5C-A416-4E67-9549-178A1AB013C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DCB7-5E82-4354-9062-0840E30E4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415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7FE5C-A416-4E67-9549-178A1AB013C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1DCB7-5E82-4354-9062-0840E30E4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682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kcmi-kemerovo@mail.ru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15552"/>
          <a:stretch/>
        </p:blipFill>
        <p:spPr>
          <a:xfrm>
            <a:off x="0" y="0"/>
            <a:ext cx="12192000" cy="686393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75013"/>
            <a:ext cx="10515600" cy="184067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Международный детский центр «Артек» - Федеральное государственное бюджетное образовательное учреждение (ФГБОУ), которое находится в подчинении Министерства образования и науки Российской Федерации.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965721" y="2084577"/>
            <a:ext cx="10515600" cy="18662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«Артек» расположен в Крыму, в одном из красивейших мест планеты – на побережье Черного моря, в 12 км от знаменитого южнобережного курорта - города Ялта, в поселке городского типа Гурзуф.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2387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20634" y="1959426"/>
            <a:ext cx="11744696" cy="47501"/>
          </a:xfrm>
          <a:prstGeom prst="line">
            <a:avLst/>
          </a:prstGeom>
          <a:ln w="762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5636" y="106882"/>
            <a:ext cx="114478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600" b="1" dirty="0" smtClean="0">
                <a:solidFill>
                  <a:srgbClr val="FF6600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Courier New" panose="02070309020205020404" pitchFamily="49" charset="0"/>
              </a:rPr>
              <a:t>Как попасть в «Артек»?</a:t>
            </a:r>
          </a:p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Запрос в поисковике «Артек путёвка»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51906" y="2298680"/>
            <a:ext cx="9915897" cy="403086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524000" y="2553196"/>
            <a:ext cx="92825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Путевки в МДЦ «Артек» выделяются в качестве поощрения за достижения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ребёнка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учёбе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творчестве, спорте и общественной деятельности. Для получения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путёвки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 пройти регистрацию в АИС «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Путёвка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 В личном кабинете после регистрации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ребёнок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заполняет свой профиль, добавляет достижения за последние 3 года (грамоты, дипломы и т.д.) и подает заявку на путевку.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5655" y="247022"/>
            <a:ext cx="1388611" cy="138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907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20634" y="1959426"/>
            <a:ext cx="11744696" cy="47501"/>
          </a:xfrm>
          <a:prstGeom prst="line">
            <a:avLst/>
          </a:prstGeom>
          <a:ln w="762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5636" y="106882"/>
            <a:ext cx="114478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600" b="1" dirty="0" smtClean="0">
                <a:solidFill>
                  <a:srgbClr val="FF6600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Courier New" panose="02070309020205020404" pitchFamily="49" charset="0"/>
              </a:rPr>
              <a:t>Как попасть в «Артек»?</a:t>
            </a:r>
          </a:p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Запрос в поисковике «Артек путёвка»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0" y="2553196"/>
            <a:ext cx="9282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045" t="25876" r="19545" b="28654"/>
          <a:stretch/>
        </p:blipFill>
        <p:spPr>
          <a:xfrm>
            <a:off x="2161308" y="2259279"/>
            <a:ext cx="7576457" cy="43463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5655" y="247022"/>
            <a:ext cx="1388611" cy="138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762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524000" y="2553196"/>
            <a:ext cx="9282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5655" y="247022"/>
            <a:ext cx="1388611" cy="1388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4935" t="9243" r="26461" b="9669"/>
          <a:stretch/>
        </p:blipFill>
        <p:spPr>
          <a:xfrm>
            <a:off x="3752603" y="247022"/>
            <a:ext cx="4823242" cy="643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358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20634" y="1959426"/>
            <a:ext cx="11744696" cy="47501"/>
          </a:xfrm>
          <a:prstGeom prst="line">
            <a:avLst/>
          </a:prstGeom>
          <a:ln w="762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5636" y="106882"/>
            <a:ext cx="114478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600" b="1" dirty="0" smtClean="0">
                <a:solidFill>
                  <a:srgbClr val="FF6600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Courier New" panose="02070309020205020404" pitchFamily="49" charset="0"/>
              </a:rPr>
              <a:t>Как попасть в «Артек»?</a:t>
            </a:r>
          </a:p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Запрос в поисковике «Артек путёвка»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51906" y="2298680"/>
            <a:ext cx="9915897" cy="403086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330" t="30376" r="9838" b="44369"/>
          <a:stretch/>
        </p:blipFill>
        <p:spPr>
          <a:xfrm>
            <a:off x="1900051" y="3006104"/>
            <a:ext cx="8391897" cy="24632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5655" y="247022"/>
            <a:ext cx="1388611" cy="138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630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20634" y="1959426"/>
            <a:ext cx="11744696" cy="47501"/>
          </a:xfrm>
          <a:prstGeom prst="line">
            <a:avLst/>
          </a:prstGeom>
          <a:ln w="762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5636" y="106882"/>
            <a:ext cx="114478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600" b="1" dirty="0" smtClean="0">
                <a:solidFill>
                  <a:srgbClr val="FF6600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Courier New" panose="02070309020205020404" pitchFamily="49" charset="0"/>
              </a:rPr>
              <a:t>Как попасть в «Артек»?</a:t>
            </a:r>
          </a:p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Запрос в поисковике «Артек путёвка»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51906" y="2298680"/>
            <a:ext cx="9915897" cy="403086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551709" y="2556114"/>
            <a:ext cx="92825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количеству набранных баллов составляется рейтинг претендентов на поездку. Согласно выделенной квоте, орг. комитет лагеря высылает на территории разнарядку. Специалисты созваниваются с родителями и уже лично решают вопросы, связанные с поездкой ребёнка в «Артек»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5655" y="247022"/>
            <a:ext cx="1388611" cy="138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820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20634" y="1959426"/>
            <a:ext cx="11744696" cy="47501"/>
          </a:xfrm>
          <a:prstGeom prst="line">
            <a:avLst/>
          </a:prstGeom>
          <a:ln w="762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5636" y="106882"/>
            <a:ext cx="114478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600" b="1" dirty="0" smtClean="0">
                <a:solidFill>
                  <a:srgbClr val="FF6600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Courier New" panose="02070309020205020404" pitchFamily="49" charset="0"/>
              </a:rPr>
              <a:t>Как попасть в «Артек»?</a:t>
            </a:r>
          </a:p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Запрос в поисковике «Артек путёвка»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51906" y="2298680"/>
            <a:ext cx="9915897" cy="403086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551709" y="2496739"/>
            <a:ext cx="92825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Родители оплачивают только организационный взнос в размере 35-40 тысяч рублей,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куда входит стоимость авиабилетов (в том числе предварительное резервирование),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страховка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детской группы, мед.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аптечка, сопровождение.</a:t>
            </a:r>
          </a:p>
          <a:p>
            <a:endParaRPr lang="ru-RU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Также необходимо собрать пакет медицинских документов, о которых сообщит специалист.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5655" y="247022"/>
            <a:ext cx="1388611" cy="138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411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20634" y="1959426"/>
            <a:ext cx="11744696" cy="47501"/>
          </a:xfrm>
          <a:prstGeom prst="line">
            <a:avLst/>
          </a:prstGeom>
          <a:ln w="762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5636" y="106882"/>
            <a:ext cx="114478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600" b="1" dirty="0" smtClean="0">
                <a:solidFill>
                  <a:srgbClr val="FF6600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Courier New" panose="02070309020205020404" pitchFamily="49" charset="0"/>
              </a:rPr>
              <a:t>Как попасть в «Артек»?</a:t>
            </a:r>
          </a:p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Запрос в поисковике «Артек путёвка»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51906" y="2298680"/>
            <a:ext cx="9915897" cy="403086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524000" y="2980717"/>
            <a:ext cx="92825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Ребенок может направляться в МДЦ «Артек» не чаще одного раза в год! Независимо от направления квоты: региональная, тематическая или коммерческая.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5655" y="247022"/>
            <a:ext cx="1388611" cy="138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95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20634" y="1959426"/>
            <a:ext cx="11744696" cy="47501"/>
          </a:xfrm>
          <a:prstGeom prst="line">
            <a:avLst/>
          </a:prstGeom>
          <a:ln w="762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5636" y="106882"/>
            <a:ext cx="114478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600" b="1" dirty="0" smtClean="0">
                <a:solidFill>
                  <a:srgbClr val="FF6600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Courier New" panose="02070309020205020404" pitchFamily="49" charset="0"/>
              </a:rPr>
              <a:t>Как попасть в «Артек»?</a:t>
            </a:r>
          </a:p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Задайте нам свои вопросы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51906" y="2298680"/>
            <a:ext cx="9915897" cy="403086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13164" y="2624465"/>
            <a:ext cx="94171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 телефон: 75-01-07</a:t>
            </a:r>
          </a:p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 электронный адрес: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kcmi-kemerovo@mail.ru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Специалист по работе с молодёжью </a:t>
            </a:r>
          </a:p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центра молодёжных проектов и программ </a:t>
            </a:r>
          </a:p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Евгения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Близникова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5655" y="247022"/>
            <a:ext cx="1388611" cy="138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490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328</Words>
  <Application>Microsoft Office PowerPoint</Application>
  <PresentationFormat>Произвольный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Danilka</dc:creator>
  <cp:lastModifiedBy>ZDVR</cp:lastModifiedBy>
  <cp:revision>20</cp:revision>
  <dcterms:created xsi:type="dcterms:W3CDTF">2019-02-01T09:03:40Z</dcterms:created>
  <dcterms:modified xsi:type="dcterms:W3CDTF">2019-03-21T09:12:04Z</dcterms:modified>
</cp:coreProperties>
</file>